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13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639494" y="1915336"/>
            <a:ext cx="13009012" cy="6456328"/>
            <a:chOff x="0" y="0"/>
            <a:chExt cx="17345349" cy="8608438"/>
          </a:xfrm>
        </p:grpSpPr>
        <p:sp>
          <p:nvSpPr>
            <p:cNvPr id="3" name="TextBox 3"/>
            <p:cNvSpPr txBox="1"/>
            <p:nvPr/>
          </p:nvSpPr>
          <p:spPr>
            <a:xfrm>
              <a:off x="1117601" y="-57150"/>
              <a:ext cx="15110148" cy="698077"/>
            </a:xfrm>
            <a:prstGeom prst="rect">
              <a:avLst/>
            </a:prstGeom>
          </p:spPr>
          <p:txBody>
            <a:bodyPr lIns="0" tIns="0" rIns="0" bIns="0" rtlCol="0" anchor="t">
              <a:spAutoFit/>
            </a:bodyPr>
            <a:lstStyle/>
            <a:p>
              <a:pPr algn="ctr">
                <a:lnSpc>
                  <a:spcPts val="4480"/>
                </a:lnSpc>
              </a:pPr>
              <a:r>
                <a:rPr lang="en-US" sz="3200" spc="352">
                  <a:solidFill>
                    <a:srgbClr val="FFFFFF"/>
                  </a:solidFill>
                  <a:latin typeface="Montserrat Classic"/>
                </a:rPr>
                <a:t>THINKHALL ACADEMY</a:t>
              </a:r>
            </a:p>
          </p:txBody>
        </p:sp>
        <p:sp>
          <p:nvSpPr>
            <p:cNvPr id="4" name="TextBox 4"/>
            <p:cNvSpPr txBox="1"/>
            <p:nvPr/>
          </p:nvSpPr>
          <p:spPr>
            <a:xfrm>
              <a:off x="0" y="1940114"/>
              <a:ext cx="17345349" cy="4871085"/>
            </a:xfrm>
            <a:prstGeom prst="rect">
              <a:avLst/>
            </a:prstGeom>
          </p:spPr>
          <p:txBody>
            <a:bodyPr lIns="0" tIns="0" rIns="0" bIns="0" rtlCol="0" anchor="t">
              <a:spAutoFit/>
            </a:bodyPr>
            <a:lstStyle/>
            <a:p>
              <a:pPr algn="ctr">
                <a:lnSpc>
                  <a:spcPts val="14040"/>
                </a:lnSpc>
              </a:pPr>
              <a:r>
                <a:rPr lang="en-US" sz="13000" spc="910">
                  <a:solidFill>
                    <a:srgbClr val="FFFFFF"/>
                  </a:solidFill>
                  <a:latin typeface="Montserrat Classic Bold"/>
                </a:rPr>
                <a:t>INTERVIEW SKILLS</a:t>
              </a:r>
            </a:p>
          </p:txBody>
        </p:sp>
        <p:sp>
          <p:nvSpPr>
            <p:cNvPr id="5" name="TextBox 5"/>
            <p:cNvSpPr txBox="1"/>
            <p:nvPr/>
          </p:nvSpPr>
          <p:spPr>
            <a:xfrm>
              <a:off x="1117600" y="7985714"/>
              <a:ext cx="15110149" cy="622723"/>
            </a:xfrm>
            <a:prstGeom prst="rect">
              <a:avLst/>
            </a:prstGeom>
          </p:spPr>
          <p:txBody>
            <a:bodyPr lIns="0" tIns="0" rIns="0" bIns="0" rtlCol="0" anchor="t">
              <a:spAutoFit/>
            </a:bodyPr>
            <a:lstStyle/>
            <a:p>
              <a:pPr algn="ctr">
                <a:lnSpc>
                  <a:spcPts val="3919"/>
                </a:lnSpc>
              </a:pPr>
              <a:r>
                <a:rPr lang="en-US" sz="2800" spc="196">
                  <a:solidFill>
                    <a:srgbClr val="FFFFFF"/>
                  </a:solidFill>
                  <a:latin typeface="Montserrat Classic"/>
                </a:rPr>
                <a:t>Ways to get appointed for a Job</a:t>
              </a:r>
            </a:p>
          </p:txBody>
        </p:sp>
      </p:grpSp>
      <p:pic>
        <p:nvPicPr>
          <p:cNvPr id="6" name="Picture 6"/>
          <p:cNvPicPr>
            <a:picLocks noChangeAspect="1"/>
          </p:cNvPicPr>
          <p:nvPr/>
        </p:nvPicPr>
        <p:blipFill>
          <a:blip r:embed="rId3">
            <a:alphaModFix amt="9999"/>
          </a:blip>
          <a:srcRect/>
          <a:stretch>
            <a:fillRect/>
          </a:stretch>
        </p:blipFill>
        <p:spPr>
          <a:xfrm>
            <a:off x="-1800561" y="-5839161"/>
            <a:ext cx="21889122" cy="21889122"/>
          </a:xfrm>
          <a:prstGeom prst="rect">
            <a:avLst/>
          </a:prstGeom>
        </p:spPr>
      </p:pic>
      <p:pic>
        <p:nvPicPr>
          <p:cNvPr id="7" name="Picture 7"/>
          <p:cNvPicPr>
            <a:picLocks noChangeAspect="1"/>
          </p:cNvPicPr>
          <p:nvPr/>
        </p:nvPicPr>
        <p:blipFill>
          <a:blip r:embed="rId4"/>
          <a:srcRect/>
          <a:stretch>
            <a:fillRect/>
          </a:stretch>
        </p:blipFill>
        <p:spPr>
          <a:xfrm>
            <a:off x="15648506" y="530064"/>
            <a:ext cx="1615797" cy="16157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71385" y="-265409"/>
            <a:ext cx="19065803" cy="10660666"/>
            <a:chOff x="0" y="0"/>
            <a:chExt cx="25421070" cy="14214221"/>
          </a:xfrm>
        </p:grpSpPr>
        <p:sp>
          <p:nvSpPr>
            <p:cNvPr id="3" name="AutoShape 3"/>
            <p:cNvSpPr/>
            <p:nvPr/>
          </p:nvSpPr>
          <p:spPr>
            <a:xfrm>
              <a:off x="2254080" y="144343"/>
              <a:ext cx="12700" cy="14069879"/>
            </a:xfrm>
            <a:prstGeom prst="rect">
              <a:avLst/>
            </a:prstGeom>
            <a:solidFill>
              <a:srgbClr val="FFFFFF">
                <a:alpha val="9803"/>
              </a:srgbClr>
            </a:solidFill>
          </p:spPr>
        </p:sp>
        <p:sp>
          <p:nvSpPr>
            <p:cNvPr id="4" name="AutoShape 4"/>
            <p:cNvSpPr/>
            <p:nvPr/>
          </p:nvSpPr>
          <p:spPr>
            <a:xfrm>
              <a:off x="14172831" y="144343"/>
              <a:ext cx="12700" cy="14069879"/>
            </a:xfrm>
            <a:prstGeom prst="rect">
              <a:avLst/>
            </a:prstGeom>
            <a:solidFill>
              <a:srgbClr val="FFFFFF">
                <a:alpha val="9803"/>
              </a:srgbClr>
            </a:solidFill>
          </p:spPr>
        </p:sp>
        <p:sp>
          <p:nvSpPr>
            <p:cNvPr id="5" name="AutoShape 5"/>
            <p:cNvSpPr/>
            <p:nvPr/>
          </p:nvSpPr>
          <p:spPr>
            <a:xfrm>
              <a:off x="8213456" y="144343"/>
              <a:ext cx="12700" cy="14069879"/>
            </a:xfrm>
            <a:prstGeom prst="rect">
              <a:avLst/>
            </a:prstGeom>
            <a:solidFill>
              <a:srgbClr val="FFFFFF">
                <a:alpha val="9803"/>
              </a:srgbClr>
            </a:solidFill>
          </p:spPr>
        </p:sp>
        <p:sp>
          <p:nvSpPr>
            <p:cNvPr id="6" name="AutoShape 6"/>
            <p:cNvSpPr/>
            <p:nvPr/>
          </p:nvSpPr>
          <p:spPr>
            <a:xfrm>
              <a:off x="20132207" y="144343"/>
              <a:ext cx="12700" cy="14069879"/>
            </a:xfrm>
            <a:prstGeom prst="rect">
              <a:avLst/>
            </a:prstGeom>
            <a:solidFill>
              <a:srgbClr val="FFFFFF">
                <a:alpha val="9803"/>
              </a:srgbClr>
            </a:solidFill>
          </p:spPr>
        </p:sp>
        <p:sp>
          <p:nvSpPr>
            <p:cNvPr id="7" name="AutoShape 7"/>
            <p:cNvSpPr/>
            <p:nvPr/>
          </p:nvSpPr>
          <p:spPr>
            <a:xfrm>
              <a:off x="5233768" y="0"/>
              <a:ext cx="12700" cy="14069879"/>
            </a:xfrm>
            <a:prstGeom prst="rect">
              <a:avLst/>
            </a:prstGeom>
            <a:solidFill>
              <a:srgbClr val="FFFFFF">
                <a:alpha val="9803"/>
              </a:srgbClr>
            </a:solidFill>
          </p:spPr>
        </p:sp>
        <p:sp>
          <p:nvSpPr>
            <p:cNvPr id="8" name="AutoShape 8"/>
            <p:cNvSpPr/>
            <p:nvPr/>
          </p:nvSpPr>
          <p:spPr>
            <a:xfrm>
              <a:off x="17152519" y="0"/>
              <a:ext cx="12700" cy="14069879"/>
            </a:xfrm>
            <a:prstGeom prst="rect">
              <a:avLst/>
            </a:prstGeom>
            <a:solidFill>
              <a:srgbClr val="FFFFFF">
                <a:alpha val="9803"/>
              </a:srgbClr>
            </a:solidFill>
          </p:spPr>
        </p:sp>
        <p:sp>
          <p:nvSpPr>
            <p:cNvPr id="9" name="AutoShape 9"/>
            <p:cNvSpPr/>
            <p:nvPr/>
          </p:nvSpPr>
          <p:spPr>
            <a:xfrm>
              <a:off x="11193144" y="0"/>
              <a:ext cx="12700" cy="14069879"/>
            </a:xfrm>
            <a:prstGeom prst="rect">
              <a:avLst/>
            </a:prstGeom>
            <a:solidFill>
              <a:srgbClr val="FFFFFF">
                <a:alpha val="9803"/>
              </a:srgbClr>
            </a:solidFill>
          </p:spPr>
        </p:sp>
        <p:sp>
          <p:nvSpPr>
            <p:cNvPr id="10" name="AutoShape 10"/>
            <p:cNvSpPr/>
            <p:nvPr/>
          </p:nvSpPr>
          <p:spPr>
            <a:xfrm>
              <a:off x="23111895" y="0"/>
              <a:ext cx="12700" cy="14069879"/>
            </a:xfrm>
            <a:prstGeom prst="rect">
              <a:avLst/>
            </a:prstGeom>
            <a:solidFill>
              <a:srgbClr val="FFFFFF">
                <a:alpha val="9803"/>
              </a:srgbClr>
            </a:solidFill>
          </p:spPr>
        </p:sp>
        <p:sp>
          <p:nvSpPr>
            <p:cNvPr id="11" name="AutoShape 11"/>
            <p:cNvSpPr/>
            <p:nvPr/>
          </p:nvSpPr>
          <p:spPr>
            <a:xfrm>
              <a:off x="3743924" y="0"/>
              <a:ext cx="12700" cy="14069879"/>
            </a:xfrm>
            <a:prstGeom prst="rect">
              <a:avLst/>
            </a:prstGeom>
            <a:solidFill>
              <a:srgbClr val="FFFFFF">
                <a:alpha val="9803"/>
              </a:srgbClr>
            </a:solidFill>
          </p:spPr>
        </p:sp>
        <p:sp>
          <p:nvSpPr>
            <p:cNvPr id="12" name="AutoShape 12"/>
            <p:cNvSpPr/>
            <p:nvPr/>
          </p:nvSpPr>
          <p:spPr>
            <a:xfrm>
              <a:off x="15662675" y="0"/>
              <a:ext cx="12700" cy="14069879"/>
            </a:xfrm>
            <a:prstGeom prst="rect">
              <a:avLst/>
            </a:prstGeom>
            <a:solidFill>
              <a:srgbClr val="FFFFFF">
                <a:alpha val="9803"/>
              </a:srgbClr>
            </a:solidFill>
          </p:spPr>
        </p:sp>
        <p:sp>
          <p:nvSpPr>
            <p:cNvPr id="13" name="AutoShape 13"/>
            <p:cNvSpPr/>
            <p:nvPr/>
          </p:nvSpPr>
          <p:spPr>
            <a:xfrm>
              <a:off x="9703300" y="0"/>
              <a:ext cx="12700" cy="14069879"/>
            </a:xfrm>
            <a:prstGeom prst="rect">
              <a:avLst/>
            </a:prstGeom>
            <a:solidFill>
              <a:srgbClr val="FFFFFF">
                <a:alpha val="9803"/>
              </a:srgbClr>
            </a:solidFill>
          </p:spPr>
        </p:sp>
        <p:sp>
          <p:nvSpPr>
            <p:cNvPr id="14" name="AutoShape 14"/>
            <p:cNvSpPr/>
            <p:nvPr/>
          </p:nvSpPr>
          <p:spPr>
            <a:xfrm>
              <a:off x="21622051" y="0"/>
              <a:ext cx="12700" cy="14069879"/>
            </a:xfrm>
            <a:prstGeom prst="rect">
              <a:avLst/>
            </a:prstGeom>
            <a:solidFill>
              <a:srgbClr val="FFFFFF">
                <a:alpha val="9803"/>
              </a:srgbClr>
            </a:solidFill>
          </p:spPr>
        </p:sp>
        <p:sp>
          <p:nvSpPr>
            <p:cNvPr id="15" name="AutoShape 15"/>
            <p:cNvSpPr/>
            <p:nvPr/>
          </p:nvSpPr>
          <p:spPr>
            <a:xfrm>
              <a:off x="6723612" y="109657"/>
              <a:ext cx="12700" cy="14069879"/>
            </a:xfrm>
            <a:prstGeom prst="rect">
              <a:avLst/>
            </a:prstGeom>
            <a:solidFill>
              <a:srgbClr val="FFFFFF">
                <a:alpha val="9803"/>
              </a:srgbClr>
            </a:solidFill>
          </p:spPr>
        </p:sp>
        <p:sp>
          <p:nvSpPr>
            <p:cNvPr id="16" name="AutoShape 16"/>
            <p:cNvSpPr/>
            <p:nvPr/>
          </p:nvSpPr>
          <p:spPr>
            <a:xfrm>
              <a:off x="18642363" y="109657"/>
              <a:ext cx="12700" cy="14069879"/>
            </a:xfrm>
            <a:prstGeom prst="rect">
              <a:avLst/>
            </a:prstGeom>
            <a:solidFill>
              <a:srgbClr val="FFFFFF">
                <a:alpha val="9803"/>
              </a:srgbClr>
            </a:solidFill>
          </p:spPr>
        </p:sp>
        <p:sp>
          <p:nvSpPr>
            <p:cNvPr id="17" name="AutoShape 17"/>
            <p:cNvSpPr/>
            <p:nvPr/>
          </p:nvSpPr>
          <p:spPr>
            <a:xfrm>
              <a:off x="12682988" y="109657"/>
              <a:ext cx="12700" cy="14069879"/>
            </a:xfrm>
            <a:prstGeom prst="rect">
              <a:avLst/>
            </a:prstGeom>
            <a:solidFill>
              <a:srgbClr val="FFFFFF">
                <a:alpha val="9803"/>
              </a:srgbClr>
            </a:solidFill>
          </p:spPr>
        </p:sp>
        <p:sp>
          <p:nvSpPr>
            <p:cNvPr id="18" name="AutoShape 18"/>
            <p:cNvSpPr/>
            <p:nvPr/>
          </p:nvSpPr>
          <p:spPr>
            <a:xfrm>
              <a:off x="24601739" y="109657"/>
              <a:ext cx="12700" cy="14069879"/>
            </a:xfrm>
            <a:prstGeom prst="rect">
              <a:avLst/>
            </a:prstGeom>
            <a:solidFill>
              <a:srgbClr val="FFFFFF">
                <a:alpha val="9803"/>
              </a:srgbClr>
            </a:solidFill>
          </p:spPr>
        </p:sp>
        <p:sp>
          <p:nvSpPr>
            <p:cNvPr id="19" name="AutoShape 19"/>
            <p:cNvSpPr/>
            <p:nvPr/>
          </p:nvSpPr>
          <p:spPr>
            <a:xfrm>
              <a:off x="1520983" y="144343"/>
              <a:ext cx="12700" cy="14069879"/>
            </a:xfrm>
            <a:prstGeom prst="rect">
              <a:avLst/>
            </a:prstGeom>
            <a:solidFill>
              <a:srgbClr val="FFFFFF">
                <a:alpha val="9803"/>
              </a:srgbClr>
            </a:solidFill>
          </p:spPr>
        </p:sp>
        <p:sp>
          <p:nvSpPr>
            <p:cNvPr id="20" name="AutoShape 20"/>
            <p:cNvSpPr/>
            <p:nvPr/>
          </p:nvSpPr>
          <p:spPr>
            <a:xfrm>
              <a:off x="13439734" y="144343"/>
              <a:ext cx="12700" cy="14069879"/>
            </a:xfrm>
            <a:prstGeom prst="rect">
              <a:avLst/>
            </a:prstGeom>
            <a:solidFill>
              <a:srgbClr val="FFFFFF">
                <a:alpha val="9803"/>
              </a:srgbClr>
            </a:solidFill>
          </p:spPr>
        </p:sp>
        <p:sp>
          <p:nvSpPr>
            <p:cNvPr id="21" name="AutoShape 21"/>
            <p:cNvSpPr/>
            <p:nvPr/>
          </p:nvSpPr>
          <p:spPr>
            <a:xfrm>
              <a:off x="7480358" y="144343"/>
              <a:ext cx="12700" cy="14069879"/>
            </a:xfrm>
            <a:prstGeom prst="rect">
              <a:avLst/>
            </a:prstGeom>
            <a:solidFill>
              <a:srgbClr val="FFFFFF">
                <a:alpha val="9803"/>
              </a:srgbClr>
            </a:solidFill>
          </p:spPr>
        </p:sp>
        <p:sp>
          <p:nvSpPr>
            <p:cNvPr id="22" name="AutoShape 22"/>
            <p:cNvSpPr/>
            <p:nvPr/>
          </p:nvSpPr>
          <p:spPr>
            <a:xfrm>
              <a:off x="19399109" y="144343"/>
              <a:ext cx="12700" cy="14069879"/>
            </a:xfrm>
            <a:prstGeom prst="rect">
              <a:avLst/>
            </a:prstGeom>
            <a:solidFill>
              <a:srgbClr val="FFFFFF">
                <a:alpha val="9803"/>
              </a:srgbClr>
            </a:solidFill>
          </p:spPr>
        </p:sp>
        <p:sp>
          <p:nvSpPr>
            <p:cNvPr id="23" name="AutoShape 23"/>
            <p:cNvSpPr/>
            <p:nvPr/>
          </p:nvSpPr>
          <p:spPr>
            <a:xfrm>
              <a:off x="4500670" y="0"/>
              <a:ext cx="12700" cy="14069879"/>
            </a:xfrm>
            <a:prstGeom prst="rect">
              <a:avLst/>
            </a:prstGeom>
            <a:solidFill>
              <a:srgbClr val="FFFFFF">
                <a:alpha val="9803"/>
              </a:srgbClr>
            </a:solidFill>
          </p:spPr>
        </p:sp>
        <p:sp>
          <p:nvSpPr>
            <p:cNvPr id="24" name="AutoShape 24"/>
            <p:cNvSpPr/>
            <p:nvPr/>
          </p:nvSpPr>
          <p:spPr>
            <a:xfrm>
              <a:off x="16419421" y="0"/>
              <a:ext cx="12700" cy="14069879"/>
            </a:xfrm>
            <a:prstGeom prst="rect">
              <a:avLst/>
            </a:prstGeom>
            <a:solidFill>
              <a:srgbClr val="FFFFFF">
                <a:alpha val="9803"/>
              </a:srgbClr>
            </a:solidFill>
          </p:spPr>
        </p:sp>
        <p:sp>
          <p:nvSpPr>
            <p:cNvPr id="25" name="AutoShape 25"/>
            <p:cNvSpPr/>
            <p:nvPr/>
          </p:nvSpPr>
          <p:spPr>
            <a:xfrm>
              <a:off x="10460046" y="0"/>
              <a:ext cx="12700" cy="14069879"/>
            </a:xfrm>
            <a:prstGeom prst="rect">
              <a:avLst/>
            </a:prstGeom>
            <a:solidFill>
              <a:srgbClr val="FFFFFF">
                <a:alpha val="9803"/>
              </a:srgbClr>
            </a:solidFill>
          </p:spPr>
        </p:sp>
        <p:sp>
          <p:nvSpPr>
            <p:cNvPr id="26" name="AutoShape 26"/>
            <p:cNvSpPr/>
            <p:nvPr/>
          </p:nvSpPr>
          <p:spPr>
            <a:xfrm>
              <a:off x="22378797" y="0"/>
              <a:ext cx="12700" cy="14069879"/>
            </a:xfrm>
            <a:prstGeom prst="rect">
              <a:avLst/>
            </a:prstGeom>
            <a:solidFill>
              <a:srgbClr val="FFFFFF">
                <a:alpha val="9803"/>
              </a:srgbClr>
            </a:solidFill>
          </p:spPr>
        </p:sp>
        <p:sp>
          <p:nvSpPr>
            <p:cNvPr id="27" name="AutoShape 27"/>
            <p:cNvSpPr/>
            <p:nvPr/>
          </p:nvSpPr>
          <p:spPr>
            <a:xfrm>
              <a:off x="3010826" y="0"/>
              <a:ext cx="12700" cy="14069879"/>
            </a:xfrm>
            <a:prstGeom prst="rect">
              <a:avLst/>
            </a:prstGeom>
            <a:solidFill>
              <a:srgbClr val="FFFFFF">
                <a:alpha val="9803"/>
              </a:srgbClr>
            </a:solidFill>
          </p:spPr>
        </p:sp>
        <p:sp>
          <p:nvSpPr>
            <p:cNvPr id="28" name="AutoShape 28"/>
            <p:cNvSpPr/>
            <p:nvPr/>
          </p:nvSpPr>
          <p:spPr>
            <a:xfrm>
              <a:off x="14929577" y="0"/>
              <a:ext cx="12700" cy="14069879"/>
            </a:xfrm>
            <a:prstGeom prst="rect">
              <a:avLst/>
            </a:prstGeom>
            <a:solidFill>
              <a:srgbClr val="FFFFFF">
                <a:alpha val="9803"/>
              </a:srgbClr>
            </a:solidFill>
          </p:spPr>
        </p:sp>
        <p:sp>
          <p:nvSpPr>
            <p:cNvPr id="29" name="AutoShape 29"/>
            <p:cNvSpPr/>
            <p:nvPr/>
          </p:nvSpPr>
          <p:spPr>
            <a:xfrm>
              <a:off x="8970202" y="0"/>
              <a:ext cx="12700" cy="14069879"/>
            </a:xfrm>
            <a:prstGeom prst="rect">
              <a:avLst/>
            </a:prstGeom>
            <a:solidFill>
              <a:srgbClr val="FFFFFF">
                <a:alpha val="9803"/>
              </a:srgbClr>
            </a:solidFill>
          </p:spPr>
        </p:sp>
        <p:sp>
          <p:nvSpPr>
            <p:cNvPr id="30" name="AutoShape 30"/>
            <p:cNvSpPr/>
            <p:nvPr/>
          </p:nvSpPr>
          <p:spPr>
            <a:xfrm>
              <a:off x="20888953" y="0"/>
              <a:ext cx="12700" cy="14069879"/>
            </a:xfrm>
            <a:prstGeom prst="rect">
              <a:avLst/>
            </a:prstGeom>
            <a:solidFill>
              <a:srgbClr val="FFFFFF">
                <a:alpha val="9803"/>
              </a:srgbClr>
            </a:solidFill>
          </p:spPr>
        </p:sp>
        <p:sp>
          <p:nvSpPr>
            <p:cNvPr id="31" name="AutoShape 31"/>
            <p:cNvSpPr/>
            <p:nvPr/>
          </p:nvSpPr>
          <p:spPr>
            <a:xfrm>
              <a:off x="5990514" y="109657"/>
              <a:ext cx="12700" cy="14069879"/>
            </a:xfrm>
            <a:prstGeom prst="rect">
              <a:avLst/>
            </a:prstGeom>
            <a:solidFill>
              <a:srgbClr val="FFFFFF">
                <a:alpha val="9803"/>
              </a:srgbClr>
            </a:solidFill>
          </p:spPr>
        </p:sp>
        <p:sp>
          <p:nvSpPr>
            <p:cNvPr id="32" name="AutoShape 32"/>
            <p:cNvSpPr/>
            <p:nvPr/>
          </p:nvSpPr>
          <p:spPr>
            <a:xfrm>
              <a:off x="17909265" y="109657"/>
              <a:ext cx="12700" cy="14069879"/>
            </a:xfrm>
            <a:prstGeom prst="rect">
              <a:avLst/>
            </a:prstGeom>
            <a:solidFill>
              <a:srgbClr val="FFFFFF">
                <a:alpha val="9803"/>
              </a:srgbClr>
            </a:solidFill>
          </p:spPr>
        </p:sp>
        <p:sp>
          <p:nvSpPr>
            <p:cNvPr id="33" name="AutoShape 33"/>
            <p:cNvSpPr/>
            <p:nvPr/>
          </p:nvSpPr>
          <p:spPr>
            <a:xfrm>
              <a:off x="11949890" y="109657"/>
              <a:ext cx="12700" cy="14069879"/>
            </a:xfrm>
            <a:prstGeom prst="rect">
              <a:avLst/>
            </a:prstGeom>
            <a:solidFill>
              <a:srgbClr val="FFFFFF">
                <a:alpha val="9803"/>
              </a:srgbClr>
            </a:solidFill>
          </p:spPr>
        </p:sp>
        <p:sp>
          <p:nvSpPr>
            <p:cNvPr id="34" name="AutoShape 34"/>
            <p:cNvSpPr/>
            <p:nvPr/>
          </p:nvSpPr>
          <p:spPr>
            <a:xfrm>
              <a:off x="23868641" y="109657"/>
              <a:ext cx="12700" cy="14069879"/>
            </a:xfrm>
            <a:prstGeom prst="rect">
              <a:avLst/>
            </a:prstGeom>
            <a:solidFill>
              <a:srgbClr val="FFFFFF">
                <a:alpha val="9803"/>
              </a:srgbClr>
            </a:solidFill>
          </p:spPr>
        </p:sp>
        <p:sp>
          <p:nvSpPr>
            <p:cNvPr id="35" name="AutoShape 35"/>
            <p:cNvSpPr/>
            <p:nvPr/>
          </p:nvSpPr>
          <p:spPr>
            <a:xfrm rot="-5400000">
              <a:off x="12633240" y="-11491855"/>
              <a:ext cx="12700" cy="25279180"/>
            </a:xfrm>
            <a:prstGeom prst="rect">
              <a:avLst/>
            </a:prstGeom>
            <a:solidFill>
              <a:srgbClr val="FFFFFF">
                <a:alpha val="9803"/>
              </a:srgbClr>
            </a:solidFill>
          </p:spPr>
        </p:sp>
        <p:sp>
          <p:nvSpPr>
            <p:cNvPr id="36" name="AutoShape 36"/>
            <p:cNvSpPr/>
            <p:nvPr/>
          </p:nvSpPr>
          <p:spPr>
            <a:xfrm rot="-5400000">
              <a:off x="12633240" y="-5434061"/>
              <a:ext cx="12700" cy="25279180"/>
            </a:xfrm>
            <a:prstGeom prst="rect">
              <a:avLst/>
            </a:prstGeom>
            <a:solidFill>
              <a:srgbClr val="FFFFFF">
                <a:alpha val="9803"/>
              </a:srgbClr>
            </a:solidFill>
          </p:spPr>
        </p:sp>
        <p:sp>
          <p:nvSpPr>
            <p:cNvPr id="37" name="AutoShape 37"/>
            <p:cNvSpPr/>
            <p:nvPr/>
          </p:nvSpPr>
          <p:spPr>
            <a:xfrm rot="-5400000">
              <a:off x="12633240" y="-8464871"/>
              <a:ext cx="12700" cy="25279180"/>
            </a:xfrm>
            <a:prstGeom prst="rect">
              <a:avLst/>
            </a:prstGeom>
            <a:solidFill>
              <a:srgbClr val="FFFFFF">
                <a:alpha val="9803"/>
              </a:srgbClr>
            </a:solidFill>
          </p:spPr>
        </p:sp>
        <p:sp>
          <p:nvSpPr>
            <p:cNvPr id="38" name="AutoShape 38"/>
            <p:cNvSpPr/>
            <p:nvPr/>
          </p:nvSpPr>
          <p:spPr>
            <a:xfrm rot="-5400000">
              <a:off x="12633240" y="-2407077"/>
              <a:ext cx="12700" cy="25279180"/>
            </a:xfrm>
            <a:prstGeom prst="rect">
              <a:avLst/>
            </a:prstGeom>
            <a:solidFill>
              <a:srgbClr val="FFFFFF">
                <a:alpha val="9803"/>
              </a:srgbClr>
            </a:solidFill>
          </p:spPr>
        </p:sp>
        <p:sp>
          <p:nvSpPr>
            <p:cNvPr id="39" name="AutoShape 39"/>
            <p:cNvSpPr/>
            <p:nvPr/>
          </p:nvSpPr>
          <p:spPr>
            <a:xfrm rot="-5400000">
              <a:off x="12775130" y="-9978363"/>
              <a:ext cx="12700" cy="25279180"/>
            </a:xfrm>
            <a:prstGeom prst="rect">
              <a:avLst/>
            </a:prstGeom>
            <a:solidFill>
              <a:srgbClr val="FFFFFF">
                <a:alpha val="9803"/>
              </a:srgbClr>
            </a:solidFill>
          </p:spPr>
        </p:sp>
        <p:sp>
          <p:nvSpPr>
            <p:cNvPr id="40" name="AutoShape 40"/>
            <p:cNvSpPr/>
            <p:nvPr/>
          </p:nvSpPr>
          <p:spPr>
            <a:xfrm rot="-5400000">
              <a:off x="12775130" y="-3920569"/>
              <a:ext cx="12700" cy="25279180"/>
            </a:xfrm>
            <a:prstGeom prst="rect">
              <a:avLst/>
            </a:prstGeom>
            <a:solidFill>
              <a:srgbClr val="FFFFFF">
                <a:alpha val="9803"/>
              </a:srgbClr>
            </a:solidFill>
          </p:spPr>
        </p:sp>
        <p:sp>
          <p:nvSpPr>
            <p:cNvPr id="41" name="AutoShape 41"/>
            <p:cNvSpPr/>
            <p:nvPr/>
          </p:nvSpPr>
          <p:spPr>
            <a:xfrm rot="-5400000">
              <a:off x="12775130" y="-6951378"/>
              <a:ext cx="12700" cy="25279180"/>
            </a:xfrm>
            <a:prstGeom prst="rect">
              <a:avLst/>
            </a:prstGeom>
            <a:solidFill>
              <a:srgbClr val="FFFFFF">
                <a:alpha val="9803"/>
              </a:srgbClr>
            </a:solidFill>
          </p:spPr>
        </p:sp>
        <p:sp>
          <p:nvSpPr>
            <p:cNvPr id="42" name="AutoShape 42"/>
            <p:cNvSpPr/>
            <p:nvPr/>
          </p:nvSpPr>
          <p:spPr>
            <a:xfrm rot="-5400000">
              <a:off x="12775130" y="-893585"/>
              <a:ext cx="12700" cy="25279180"/>
            </a:xfrm>
            <a:prstGeom prst="rect">
              <a:avLst/>
            </a:prstGeom>
            <a:solidFill>
              <a:srgbClr val="FFFFFF">
                <a:alpha val="9803"/>
              </a:srgbClr>
            </a:solidFill>
          </p:spPr>
        </p:sp>
        <p:sp>
          <p:nvSpPr>
            <p:cNvPr id="43" name="AutoShape 43"/>
            <p:cNvSpPr/>
            <p:nvPr/>
          </p:nvSpPr>
          <p:spPr>
            <a:xfrm rot="-5400000">
              <a:off x="12775130" y="679892"/>
              <a:ext cx="12700" cy="25279180"/>
            </a:xfrm>
            <a:prstGeom prst="rect">
              <a:avLst/>
            </a:prstGeom>
            <a:solidFill>
              <a:srgbClr val="FFFFFF">
                <a:alpha val="9803"/>
              </a:srgbClr>
            </a:solidFill>
          </p:spPr>
        </p:sp>
        <p:sp>
          <p:nvSpPr>
            <p:cNvPr id="44" name="AutoShape 44"/>
            <p:cNvSpPr/>
            <p:nvPr/>
          </p:nvSpPr>
          <p:spPr>
            <a:xfrm rot="-5400000">
              <a:off x="12633240" y="-10735109"/>
              <a:ext cx="12700" cy="25279180"/>
            </a:xfrm>
            <a:prstGeom prst="rect">
              <a:avLst/>
            </a:prstGeom>
            <a:solidFill>
              <a:srgbClr val="FFFFFF">
                <a:alpha val="9803"/>
              </a:srgbClr>
            </a:solidFill>
          </p:spPr>
        </p:sp>
        <p:sp>
          <p:nvSpPr>
            <p:cNvPr id="45" name="AutoShape 45"/>
            <p:cNvSpPr/>
            <p:nvPr/>
          </p:nvSpPr>
          <p:spPr>
            <a:xfrm rot="-5400000">
              <a:off x="12633240" y="-4677315"/>
              <a:ext cx="12700" cy="25279180"/>
            </a:xfrm>
            <a:prstGeom prst="rect">
              <a:avLst/>
            </a:prstGeom>
            <a:solidFill>
              <a:srgbClr val="FFFFFF">
                <a:alpha val="9803"/>
              </a:srgbClr>
            </a:solidFill>
          </p:spPr>
        </p:sp>
        <p:sp>
          <p:nvSpPr>
            <p:cNvPr id="46" name="AutoShape 46"/>
            <p:cNvSpPr/>
            <p:nvPr/>
          </p:nvSpPr>
          <p:spPr>
            <a:xfrm rot="-5400000">
              <a:off x="12633240" y="-7708125"/>
              <a:ext cx="12700" cy="25279180"/>
            </a:xfrm>
            <a:prstGeom prst="rect">
              <a:avLst/>
            </a:prstGeom>
            <a:solidFill>
              <a:srgbClr val="FFFFFF">
                <a:alpha val="9803"/>
              </a:srgbClr>
            </a:solidFill>
          </p:spPr>
        </p:sp>
        <p:sp>
          <p:nvSpPr>
            <p:cNvPr id="47" name="AutoShape 47"/>
            <p:cNvSpPr/>
            <p:nvPr/>
          </p:nvSpPr>
          <p:spPr>
            <a:xfrm rot="-5400000">
              <a:off x="12633240" y="-1650331"/>
              <a:ext cx="12700" cy="25279180"/>
            </a:xfrm>
            <a:prstGeom prst="rect">
              <a:avLst/>
            </a:prstGeom>
            <a:solidFill>
              <a:srgbClr val="FFFFFF">
                <a:alpha val="9803"/>
              </a:srgbClr>
            </a:solidFill>
          </p:spPr>
        </p:sp>
        <p:sp>
          <p:nvSpPr>
            <p:cNvPr id="48" name="AutoShape 48"/>
            <p:cNvSpPr/>
            <p:nvPr/>
          </p:nvSpPr>
          <p:spPr>
            <a:xfrm rot="-5400000">
              <a:off x="12775130" y="-9221617"/>
              <a:ext cx="12700" cy="25279180"/>
            </a:xfrm>
            <a:prstGeom prst="rect">
              <a:avLst/>
            </a:prstGeom>
            <a:solidFill>
              <a:srgbClr val="FFFFFF">
                <a:alpha val="9803"/>
              </a:srgbClr>
            </a:solidFill>
          </p:spPr>
        </p:sp>
        <p:sp>
          <p:nvSpPr>
            <p:cNvPr id="49" name="AutoShape 49"/>
            <p:cNvSpPr/>
            <p:nvPr/>
          </p:nvSpPr>
          <p:spPr>
            <a:xfrm rot="-5400000">
              <a:off x="12775130" y="-3163823"/>
              <a:ext cx="12700" cy="25279180"/>
            </a:xfrm>
            <a:prstGeom prst="rect">
              <a:avLst/>
            </a:prstGeom>
            <a:solidFill>
              <a:srgbClr val="FFFFFF">
                <a:alpha val="9803"/>
              </a:srgbClr>
            </a:solidFill>
          </p:spPr>
        </p:sp>
        <p:sp>
          <p:nvSpPr>
            <p:cNvPr id="50" name="AutoShape 50"/>
            <p:cNvSpPr/>
            <p:nvPr/>
          </p:nvSpPr>
          <p:spPr>
            <a:xfrm rot="-5400000">
              <a:off x="12775130" y="-6194632"/>
              <a:ext cx="12700" cy="25279180"/>
            </a:xfrm>
            <a:prstGeom prst="rect">
              <a:avLst/>
            </a:prstGeom>
            <a:solidFill>
              <a:srgbClr val="FFFFFF">
                <a:alpha val="9803"/>
              </a:srgbClr>
            </a:solidFill>
          </p:spPr>
        </p:sp>
        <p:sp>
          <p:nvSpPr>
            <p:cNvPr id="51" name="AutoShape 51"/>
            <p:cNvSpPr/>
            <p:nvPr/>
          </p:nvSpPr>
          <p:spPr>
            <a:xfrm rot="-5400000">
              <a:off x="12775130" y="-136839"/>
              <a:ext cx="12700" cy="25279180"/>
            </a:xfrm>
            <a:prstGeom prst="rect">
              <a:avLst/>
            </a:prstGeom>
            <a:solidFill>
              <a:srgbClr val="FFFFFF">
                <a:alpha val="9803"/>
              </a:srgbClr>
            </a:solidFill>
          </p:spPr>
        </p:sp>
      </p:grpSp>
      <p:pic>
        <p:nvPicPr>
          <p:cNvPr id="52" name="Picture 52"/>
          <p:cNvPicPr>
            <a:picLocks noChangeAspect="1"/>
          </p:cNvPicPr>
          <p:nvPr/>
        </p:nvPicPr>
        <p:blipFill>
          <a:blip r:embed="rId3"/>
          <a:srcRect l="24941" r="24941"/>
          <a:stretch>
            <a:fillRect/>
          </a:stretch>
        </p:blipFill>
        <p:spPr>
          <a:xfrm>
            <a:off x="10554611" y="0"/>
            <a:ext cx="7733389" cy="10287000"/>
          </a:xfrm>
          <a:prstGeom prst="rect">
            <a:avLst/>
          </a:prstGeom>
        </p:spPr>
      </p:pic>
      <p:grpSp>
        <p:nvGrpSpPr>
          <p:cNvPr id="53" name="Group 53"/>
          <p:cNvGrpSpPr/>
          <p:nvPr/>
        </p:nvGrpSpPr>
        <p:grpSpPr>
          <a:xfrm>
            <a:off x="1638300" y="4359352"/>
            <a:ext cx="6335862" cy="1927352"/>
            <a:chOff x="0" y="0"/>
            <a:chExt cx="8447816" cy="2569803"/>
          </a:xfrm>
        </p:grpSpPr>
        <p:sp>
          <p:nvSpPr>
            <p:cNvPr id="54" name="TextBox 54"/>
            <p:cNvSpPr txBox="1"/>
            <p:nvPr/>
          </p:nvSpPr>
          <p:spPr>
            <a:xfrm>
              <a:off x="0" y="-57150"/>
              <a:ext cx="8447816"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FFFFFF"/>
                  </a:solidFill>
                  <a:latin typeface="Glacial Indifference Bold"/>
                </a:rPr>
                <a:t>CALL UP TO ASK RESULTS</a:t>
              </a:r>
            </a:p>
          </p:txBody>
        </p:sp>
        <p:sp>
          <p:nvSpPr>
            <p:cNvPr id="55" name="TextBox 55"/>
            <p:cNvSpPr txBox="1"/>
            <p:nvPr/>
          </p:nvSpPr>
          <p:spPr>
            <a:xfrm>
              <a:off x="0" y="1107017"/>
              <a:ext cx="8447816" cy="14627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FFFFFF"/>
                  </a:solidFill>
                  <a:latin typeface="Glacial Indifference"/>
                </a:rPr>
                <a:t>Ask for feedback after the interview is over from the HR to ensure you know the chances of your selection.</a:t>
              </a:r>
            </a:p>
          </p:txBody>
        </p:sp>
      </p:grpSp>
      <p:grpSp>
        <p:nvGrpSpPr>
          <p:cNvPr id="56" name="Group 56"/>
          <p:cNvGrpSpPr/>
          <p:nvPr/>
        </p:nvGrpSpPr>
        <p:grpSpPr>
          <a:xfrm>
            <a:off x="1638300" y="6835852"/>
            <a:ext cx="6335862" cy="1565402"/>
            <a:chOff x="0" y="0"/>
            <a:chExt cx="8447816" cy="2087203"/>
          </a:xfrm>
        </p:grpSpPr>
        <p:sp>
          <p:nvSpPr>
            <p:cNvPr id="57" name="TextBox 57"/>
            <p:cNvSpPr txBox="1"/>
            <p:nvPr/>
          </p:nvSpPr>
          <p:spPr>
            <a:xfrm>
              <a:off x="0" y="-57150"/>
              <a:ext cx="8447816"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FFFFFF"/>
                  </a:solidFill>
                  <a:latin typeface="Glacial Indifference Bold"/>
                </a:rPr>
                <a:t>LEARNING</a:t>
              </a:r>
            </a:p>
          </p:txBody>
        </p:sp>
        <p:sp>
          <p:nvSpPr>
            <p:cNvPr id="58" name="TextBox 58"/>
            <p:cNvSpPr txBox="1"/>
            <p:nvPr/>
          </p:nvSpPr>
          <p:spPr>
            <a:xfrm>
              <a:off x="0" y="1107017"/>
              <a:ext cx="8447816" cy="9801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FFFFFF"/>
                  </a:solidFill>
                  <a:latin typeface="Glacial Indifference"/>
                </a:rPr>
                <a:t>Learn to work on your feedback that  may provide a solid base for you to start for your next interview</a:t>
              </a:r>
            </a:p>
          </p:txBody>
        </p:sp>
      </p:grpSp>
      <p:grpSp>
        <p:nvGrpSpPr>
          <p:cNvPr id="59" name="Group 59"/>
          <p:cNvGrpSpPr/>
          <p:nvPr/>
        </p:nvGrpSpPr>
        <p:grpSpPr>
          <a:xfrm>
            <a:off x="1638300" y="271462"/>
            <a:ext cx="7761941" cy="3706423"/>
            <a:chOff x="0" y="0"/>
            <a:chExt cx="10349255" cy="4941897"/>
          </a:xfrm>
        </p:grpSpPr>
        <p:sp>
          <p:nvSpPr>
            <p:cNvPr id="60" name="TextBox 60"/>
            <p:cNvSpPr txBox="1"/>
            <p:nvPr/>
          </p:nvSpPr>
          <p:spPr>
            <a:xfrm>
              <a:off x="0" y="361950"/>
              <a:ext cx="10349255" cy="3839210"/>
            </a:xfrm>
            <a:prstGeom prst="rect">
              <a:avLst/>
            </a:prstGeom>
          </p:spPr>
          <p:txBody>
            <a:bodyPr lIns="0" tIns="0" rIns="0" bIns="0" rtlCol="0" anchor="t">
              <a:spAutoFit/>
            </a:bodyPr>
            <a:lstStyle/>
            <a:p>
              <a:pPr marL="0" lvl="0" indent="0">
                <a:lnSpc>
                  <a:spcPts val="10440"/>
                </a:lnSpc>
                <a:spcBef>
                  <a:spcPct val="0"/>
                </a:spcBef>
              </a:pPr>
              <a:r>
                <a:rPr lang="en-US" sz="12000" spc="-240">
                  <a:solidFill>
                    <a:srgbClr val="FFFFFF"/>
                  </a:solidFill>
                  <a:latin typeface="Glacial Indifference Bold"/>
                </a:rPr>
                <a:t>After Interview</a:t>
              </a:r>
            </a:p>
          </p:txBody>
        </p:sp>
        <p:sp>
          <p:nvSpPr>
            <p:cNvPr id="61" name="TextBox 61"/>
            <p:cNvSpPr txBox="1"/>
            <p:nvPr/>
          </p:nvSpPr>
          <p:spPr>
            <a:xfrm>
              <a:off x="0" y="4288675"/>
              <a:ext cx="10349255" cy="653223"/>
            </a:xfrm>
            <a:prstGeom prst="rect">
              <a:avLst/>
            </a:prstGeom>
          </p:spPr>
          <p:txBody>
            <a:bodyPr lIns="0" tIns="0" rIns="0" bIns="0" rtlCol="0" anchor="t">
              <a:spAutoFit/>
            </a:bodyPr>
            <a:lstStyle/>
            <a:p>
              <a:pPr marL="0" lvl="0" indent="0">
                <a:lnSpc>
                  <a:spcPts val="4102"/>
                </a:lnSpc>
                <a:spcBef>
                  <a:spcPct val="0"/>
                </a:spcBef>
              </a:pPr>
              <a:r>
                <a:rPr lang="en-US" sz="2930">
                  <a:solidFill>
                    <a:srgbClr val="FFFFFF"/>
                  </a:solidFill>
                  <a:latin typeface="Glacial Indifference Bold"/>
                </a:rPr>
                <a:t>IMPORTANT FOLLOW UPS</a:t>
              </a:r>
            </a:p>
          </p:txBody>
        </p:sp>
      </p:grpSp>
      <p:pic>
        <p:nvPicPr>
          <p:cNvPr id="62" name="Picture 62"/>
          <p:cNvPicPr>
            <a:picLocks noChangeAspect="1"/>
          </p:cNvPicPr>
          <p:nvPr/>
        </p:nvPicPr>
        <p:blipFill>
          <a:blip r:embed="rId4"/>
          <a:srcRect/>
          <a:stretch>
            <a:fillRect/>
          </a:stretch>
        </p:blipFill>
        <p:spPr>
          <a:xfrm>
            <a:off x="15885789" y="821006"/>
            <a:ext cx="1615797" cy="16157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95300" y="533400"/>
            <a:ext cx="17297400" cy="9220200"/>
          </a:xfrm>
          <a:prstGeom prst="rect">
            <a:avLst/>
          </a:prstGeom>
          <a:solidFill>
            <a:srgbClr val="FFFFFF"/>
          </a:solidFill>
        </p:spPr>
      </p:sp>
      <p:grpSp>
        <p:nvGrpSpPr>
          <p:cNvPr id="3" name="Group 3"/>
          <p:cNvGrpSpPr/>
          <p:nvPr/>
        </p:nvGrpSpPr>
        <p:grpSpPr>
          <a:xfrm>
            <a:off x="2994744" y="2436803"/>
            <a:ext cx="12298512" cy="5413394"/>
            <a:chOff x="0" y="0"/>
            <a:chExt cx="16398016" cy="7217858"/>
          </a:xfrm>
        </p:grpSpPr>
        <p:sp>
          <p:nvSpPr>
            <p:cNvPr id="4" name="TextBox 4"/>
            <p:cNvSpPr txBox="1"/>
            <p:nvPr/>
          </p:nvSpPr>
          <p:spPr>
            <a:xfrm>
              <a:off x="0" y="-47625"/>
              <a:ext cx="16398016" cy="1668145"/>
            </a:xfrm>
            <a:prstGeom prst="rect">
              <a:avLst/>
            </a:prstGeom>
          </p:spPr>
          <p:txBody>
            <a:bodyPr lIns="0" tIns="0" rIns="0" bIns="0" rtlCol="0" anchor="t">
              <a:spAutoFit/>
            </a:bodyPr>
            <a:lstStyle/>
            <a:p>
              <a:pPr algn="ctr">
                <a:lnSpc>
                  <a:spcPts val="10080"/>
                </a:lnSpc>
              </a:pPr>
              <a:r>
                <a:rPr lang="en-US" sz="8000" spc="72">
                  <a:solidFill>
                    <a:srgbClr val="004A94"/>
                  </a:solidFill>
                  <a:latin typeface="Montserrat Classic Bold"/>
                </a:rPr>
                <a:t>Main Topics</a:t>
              </a:r>
            </a:p>
          </p:txBody>
        </p:sp>
        <p:sp>
          <p:nvSpPr>
            <p:cNvPr id="5" name="TextBox 5"/>
            <p:cNvSpPr txBox="1"/>
            <p:nvPr/>
          </p:nvSpPr>
          <p:spPr>
            <a:xfrm>
              <a:off x="0" y="2209389"/>
              <a:ext cx="16398016" cy="762000"/>
            </a:xfrm>
            <a:prstGeom prst="rect">
              <a:avLst/>
            </a:prstGeom>
          </p:spPr>
          <p:txBody>
            <a:bodyPr lIns="0" tIns="0" rIns="0" bIns="0" rtlCol="0" anchor="t">
              <a:spAutoFit/>
            </a:bodyPr>
            <a:lstStyle/>
            <a:p>
              <a:pPr algn="ctr">
                <a:lnSpc>
                  <a:spcPts val="4560"/>
                </a:lnSpc>
              </a:pPr>
              <a:r>
                <a:rPr lang="en-US" sz="3800" spc="281">
                  <a:solidFill>
                    <a:srgbClr val="004A94"/>
                  </a:solidFill>
                  <a:latin typeface="Montserrat Classic Bold"/>
                </a:rPr>
                <a:t>Points to talk about</a:t>
              </a:r>
            </a:p>
          </p:txBody>
        </p:sp>
        <p:sp>
          <p:nvSpPr>
            <p:cNvPr id="6" name="TextBox 6"/>
            <p:cNvSpPr txBox="1"/>
            <p:nvPr/>
          </p:nvSpPr>
          <p:spPr>
            <a:xfrm>
              <a:off x="0" y="3474533"/>
              <a:ext cx="16398016" cy="3743325"/>
            </a:xfrm>
            <a:prstGeom prst="rect">
              <a:avLst/>
            </a:prstGeom>
          </p:spPr>
          <p:txBody>
            <a:bodyPr lIns="0" tIns="0" rIns="0" bIns="0" rtlCol="0" anchor="t">
              <a:spAutoFit/>
            </a:bodyPr>
            <a:lstStyle/>
            <a:p>
              <a:pPr algn="ctr">
                <a:lnSpc>
                  <a:spcPts val="4500"/>
                </a:lnSpc>
              </a:pPr>
              <a:r>
                <a:rPr lang="en-US" sz="3000" spc="30">
                  <a:solidFill>
                    <a:srgbClr val="004A94"/>
                  </a:solidFill>
                  <a:latin typeface="Montserrat Light"/>
                </a:rPr>
                <a:t>Prepare</a:t>
              </a:r>
            </a:p>
            <a:p>
              <a:pPr algn="ctr">
                <a:lnSpc>
                  <a:spcPts val="4500"/>
                </a:lnSpc>
              </a:pPr>
              <a:r>
                <a:rPr lang="en-US" sz="3000" spc="30">
                  <a:solidFill>
                    <a:srgbClr val="004A94"/>
                  </a:solidFill>
                  <a:latin typeface="Montserrat Light"/>
                </a:rPr>
                <a:t>Discipline</a:t>
              </a:r>
            </a:p>
            <a:p>
              <a:pPr algn="ctr">
                <a:lnSpc>
                  <a:spcPts val="4500"/>
                </a:lnSpc>
              </a:pPr>
              <a:r>
                <a:rPr lang="en-US" sz="3000" spc="30">
                  <a:solidFill>
                    <a:srgbClr val="004A94"/>
                  </a:solidFill>
                  <a:latin typeface="Montserrat Light"/>
                </a:rPr>
                <a:t>Communication</a:t>
              </a:r>
            </a:p>
            <a:p>
              <a:pPr algn="ctr">
                <a:lnSpc>
                  <a:spcPts val="4500"/>
                </a:lnSpc>
              </a:pPr>
              <a:r>
                <a:rPr lang="en-US" sz="3000" spc="30">
                  <a:solidFill>
                    <a:srgbClr val="004A94"/>
                  </a:solidFill>
                  <a:latin typeface="Montserrat Light"/>
                </a:rPr>
                <a:t>Personality</a:t>
              </a:r>
            </a:p>
            <a:p>
              <a:pPr algn="ctr">
                <a:lnSpc>
                  <a:spcPts val="4500"/>
                </a:lnSpc>
              </a:pPr>
              <a:r>
                <a:rPr lang="en-US" sz="3000" spc="30">
                  <a:solidFill>
                    <a:srgbClr val="004A94"/>
                  </a:solidFill>
                  <a:latin typeface="Montserrat Light"/>
                </a:rPr>
                <a:t>Post interview</a:t>
              </a:r>
            </a:p>
          </p:txBody>
        </p:sp>
      </p:grpSp>
      <p:pic>
        <p:nvPicPr>
          <p:cNvPr id="7" name="Picture 7"/>
          <p:cNvPicPr>
            <a:picLocks noChangeAspect="1"/>
          </p:cNvPicPr>
          <p:nvPr/>
        </p:nvPicPr>
        <p:blipFill>
          <a:blip r:embed="rId3"/>
          <a:srcRect/>
          <a:stretch>
            <a:fillRect/>
          </a:stretch>
        </p:blipFill>
        <p:spPr>
          <a:xfrm>
            <a:off x="15885789" y="821006"/>
            <a:ext cx="1615797" cy="16157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048500" y="-876300"/>
            <a:ext cx="10820400" cy="12268200"/>
          </a:xfrm>
          <a:prstGeom prst="rect">
            <a:avLst/>
          </a:prstGeom>
          <a:solidFill>
            <a:srgbClr val="FFFFFF"/>
          </a:solidFill>
        </p:spPr>
      </p:sp>
      <p:sp>
        <p:nvSpPr>
          <p:cNvPr id="3" name="TextBox 3"/>
          <p:cNvSpPr txBox="1"/>
          <p:nvPr/>
        </p:nvSpPr>
        <p:spPr>
          <a:xfrm>
            <a:off x="1028700" y="4488180"/>
            <a:ext cx="5202251" cy="1263015"/>
          </a:xfrm>
          <a:prstGeom prst="rect">
            <a:avLst/>
          </a:prstGeom>
        </p:spPr>
        <p:txBody>
          <a:bodyPr lIns="0" tIns="0" rIns="0" bIns="0" rtlCol="0" anchor="t">
            <a:spAutoFit/>
          </a:bodyPr>
          <a:lstStyle/>
          <a:p>
            <a:pPr>
              <a:lnSpc>
                <a:spcPts val="10080"/>
              </a:lnSpc>
            </a:pPr>
            <a:r>
              <a:rPr lang="en-US" sz="8000" spc="72">
                <a:solidFill>
                  <a:srgbClr val="FFFFFF"/>
                </a:solidFill>
                <a:latin typeface="Montserrat Classic Bold"/>
              </a:rPr>
              <a:t>Prepare</a:t>
            </a:r>
          </a:p>
        </p:txBody>
      </p:sp>
      <p:grpSp>
        <p:nvGrpSpPr>
          <p:cNvPr id="4" name="Group 4"/>
          <p:cNvGrpSpPr/>
          <p:nvPr/>
        </p:nvGrpSpPr>
        <p:grpSpPr>
          <a:xfrm>
            <a:off x="7955216" y="1289844"/>
            <a:ext cx="9304084" cy="7631113"/>
            <a:chOff x="0" y="0"/>
            <a:chExt cx="12405445" cy="10174817"/>
          </a:xfrm>
        </p:grpSpPr>
        <p:sp>
          <p:nvSpPr>
            <p:cNvPr id="5" name="TextBox 5"/>
            <p:cNvSpPr txBox="1"/>
            <p:nvPr/>
          </p:nvSpPr>
          <p:spPr>
            <a:xfrm>
              <a:off x="0" y="0"/>
              <a:ext cx="12405445" cy="762000"/>
            </a:xfrm>
            <a:prstGeom prst="rect">
              <a:avLst/>
            </a:prstGeom>
          </p:spPr>
          <p:txBody>
            <a:bodyPr lIns="0" tIns="0" rIns="0" bIns="0" rtlCol="0" anchor="t">
              <a:spAutoFit/>
            </a:bodyPr>
            <a:lstStyle/>
            <a:p>
              <a:pPr>
                <a:lnSpc>
                  <a:spcPts val="4560"/>
                </a:lnSpc>
              </a:pPr>
              <a:r>
                <a:rPr lang="en-US" sz="3800" spc="281">
                  <a:solidFill>
                    <a:srgbClr val="004A94"/>
                  </a:solidFill>
                  <a:latin typeface="Montserrat Classic Bold"/>
                </a:rPr>
                <a:t>Preparation for a Job Interview</a:t>
              </a:r>
            </a:p>
          </p:txBody>
        </p:sp>
        <p:sp>
          <p:nvSpPr>
            <p:cNvPr id="6" name="TextBox 6"/>
            <p:cNvSpPr txBox="1"/>
            <p:nvPr/>
          </p:nvSpPr>
          <p:spPr>
            <a:xfrm>
              <a:off x="0" y="1097492"/>
              <a:ext cx="12405445" cy="9077325"/>
            </a:xfrm>
            <a:prstGeom prst="rect">
              <a:avLst/>
            </a:prstGeom>
          </p:spPr>
          <p:txBody>
            <a:bodyPr lIns="0" tIns="0" rIns="0" bIns="0" rtlCol="0" anchor="t">
              <a:spAutoFit/>
            </a:bodyPr>
            <a:lstStyle/>
            <a:p>
              <a:pPr>
                <a:lnSpc>
                  <a:spcPts val="4500"/>
                </a:lnSpc>
              </a:pPr>
              <a:r>
                <a:rPr lang="en-US" sz="3000" spc="30">
                  <a:solidFill>
                    <a:srgbClr val="004A94"/>
                  </a:solidFill>
                  <a:latin typeface="Montserrat Light"/>
                </a:rPr>
                <a:t>The preparation will need a whole-hearted effort from readiness of your resume to learning about the company.</a:t>
              </a:r>
            </a:p>
            <a:p>
              <a:pPr>
                <a:lnSpc>
                  <a:spcPts val="4500"/>
                </a:lnSpc>
              </a:pPr>
              <a:r>
                <a:rPr lang="en-US" sz="3000" spc="30">
                  <a:solidFill>
                    <a:srgbClr val="004A94"/>
                  </a:solidFill>
                  <a:latin typeface="Montserrat Light"/>
                </a:rPr>
                <a:t>Here is the step by step preparation plan checklist</a:t>
              </a:r>
            </a:p>
            <a:p>
              <a:pPr>
                <a:lnSpc>
                  <a:spcPts val="4500"/>
                </a:lnSpc>
              </a:pPr>
              <a:r>
                <a:rPr lang="en-US" sz="3000" spc="30">
                  <a:solidFill>
                    <a:srgbClr val="004A94"/>
                  </a:solidFill>
                  <a:latin typeface="Montserrat Light"/>
                </a:rPr>
                <a:t>Create a powerful resume</a:t>
              </a:r>
            </a:p>
            <a:p>
              <a:pPr>
                <a:lnSpc>
                  <a:spcPts val="4500"/>
                </a:lnSpc>
              </a:pPr>
              <a:r>
                <a:rPr lang="en-US" sz="3000" spc="30">
                  <a:solidFill>
                    <a:srgbClr val="004A94"/>
                  </a:solidFill>
                  <a:latin typeface="Montserrat Light"/>
                </a:rPr>
                <a:t>Learn about the company on internet or talk to an ex employee </a:t>
              </a:r>
            </a:p>
            <a:p>
              <a:pPr>
                <a:lnSpc>
                  <a:spcPts val="4500"/>
                </a:lnSpc>
              </a:pPr>
              <a:r>
                <a:rPr lang="en-US" sz="3000" spc="30">
                  <a:solidFill>
                    <a:srgbClr val="004A94"/>
                  </a:solidFill>
                  <a:latin typeface="Montserrat Light"/>
                </a:rPr>
                <a:t>If possible learn about the interviewer you are going to meet.</a:t>
              </a:r>
            </a:p>
            <a:p>
              <a:pPr>
                <a:lnSpc>
                  <a:spcPts val="4500"/>
                </a:lnSpc>
              </a:pPr>
              <a:r>
                <a:rPr lang="en-US" sz="3000" spc="30">
                  <a:solidFill>
                    <a:srgbClr val="004A94"/>
                  </a:solidFill>
                  <a:latin typeface="Montserrat Light"/>
                </a:rPr>
                <a:t>Get your Q&amp;A prepared.</a:t>
              </a:r>
            </a:p>
            <a:p>
              <a:pPr>
                <a:lnSpc>
                  <a:spcPts val="4500"/>
                </a:lnSpc>
              </a:pPr>
              <a:r>
                <a:rPr lang="en-US" sz="3000" spc="30">
                  <a:solidFill>
                    <a:srgbClr val="004A94"/>
                  </a:solidFill>
                  <a:latin typeface="Montserrat Light"/>
                </a:rPr>
                <a:t>Practice</a:t>
              </a:r>
            </a:p>
          </p:txBody>
        </p:sp>
      </p:grpSp>
      <p:grpSp>
        <p:nvGrpSpPr>
          <p:cNvPr id="7" name="Group 7"/>
          <p:cNvGrpSpPr/>
          <p:nvPr/>
        </p:nvGrpSpPr>
        <p:grpSpPr>
          <a:xfrm>
            <a:off x="7658100" y="9220200"/>
            <a:ext cx="9601200" cy="685800"/>
            <a:chOff x="0" y="0"/>
            <a:chExt cx="12801600" cy="914400"/>
          </a:xfrm>
        </p:grpSpPr>
        <p:sp>
          <p:nvSpPr>
            <p:cNvPr id="8" name="AutoShape 8"/>
            <p:cNvSpPr/>
            <p:nvPr/>
          </p:nvSpPr>
          <p:spPr>
            <a:xfrm>
              <a:off x="0" y="0"/>
              <a:ext cx="12801600" cy="101600"/>
            </a:xfrm>
            <a:prstGeom prst="rect">
              <a:avLst/>
            </a:prstGeom>
            <a:solidFill>
              <a:srgbClr val="004A94"/>
            </a:solidFill>
          </p:spPr>
        </p:sp>
        <p:sp>
          <p:nvSpPr>
            <p:cNvPr id="9" name="TextBox 9"/>
            <p:cNvSpPr txBox="1"/>
            <p:nvPr/>
          </p:nvSpPr>
          <p:spPr>
            <a:xfrm>
              <a:off x="109833" y="389255"/>
              <a:ext cx="12691767" cy="525145"/>
            </a:xfrm>
            <a:prstGeom prst="rect">
              <a:avLst/>
            </a:prstGeom>
          </p:spPr>
          <p:txBody>
            <a:bodyPr lIns="0" tIns="0" rIns="0" bIns="0" rtlCol="0" anchor="t">
              <a:spAutoFit/>
            </a:bodyPr>
            <a:lstStyle/>
            <a:p>
              <a:pPr algn="r">
                <a:lnSpc>
                  <a:spcPts val="3359"/>
                </a:lnSpc>
              </a:pPr>
              <a:r>
                <a:rPr lang="en-US" sz="2400" spc="192">
                  <a:solidFill>
                    <a:srgbClr val="004A94"/>
                  </a:solidFill>
                  <a:latin typeface="Montserrat Classic"/>
                </a:rPr>
                <a:t>Thinkhall Academy</a:t>
              </a:r>
            </a:p>
          </p:txBody>
        </p:sp>
      </p:grpSp>
      <p:pic>
        <p:nvPicPr>
          <p:cNvPr id="10" name="Picture 10"/>
          <p:cNvPicPr>
            <a:picLocks noChangeAspect="1"/>
          </p:cNvPicPr>
          <p:nvPr/>
        </p:nvPicPr>
        <p:blipFill>
          <a:blip r:embed="rId3"/>
          <a:srcRect/>
          <a:stretch>
            <a:fillRect/>
          </a:stretch>
        </p:blipFill>
        <p:spPr>
          <a:xfrm>
            <a:off x="728783" y="676928"/>
            <a:ext cx="1615797" cy="16157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524000" y="723900"/>
            <a:ext cx="13330668" cy="8839200"/>
          </a:xfrm>
          <a:prstGeom prst="rect">
            <a:avLst/>
          </a:prstGeom>
          <a:solidFill>
            <a:srgbClr val="FFFFFF"/>
          </a:solidFill>
        </p:spPr>
      </p:sp>
      <p:grpSp>
        <p:nvGrpSpPr>
          <p:cNvPr id="3" name="Group 3"/>
          <p:cNvGrpSpPr/>
          <p:nvPr/>
        </p:nvGrpSpPr>
        <p:grpSpPr>
          <a:xfrm>
            <a:off x="1028700" y="1068388"/>
            <a:ext cx="9288612" cy="7679055"/>
            <a:chOff x="0" y="0"/>
            <a:chExt cx="12384816" cy="10238740"/>
          </a:xfrm>
        </p:grpSpPr>
        <p:sp>
          <p:nvSpPr>
            <p:cNvPr id="4" name="TextBox 4"/>
            <p:cNvSpPr txBox="1"/>
            <p:nvPr/>
          </p:nvSpPr>
          <p:spPr>
            <a:xfrm>
              <a:off x="0" y="0"/>
              <a:ext cx="12384816" cy="762000"/>
            </a:xfrm>
            <a:prstGeom prst="rect">
              <a:avLst/>
            </a:prstGeom>
          </p:spPr>
          <p:txBody>
            <a:bodyPr lIns="0" tIns="0" rIns="0" bIns="0" rtlCol="0" anchor="t">
              <a:spAutoFit/>
            </a:bodyPr>
            <a:lstStyle/>
            <a:p>
              <a:pPr>
                <a:lnSpc>
                  <a:spcPts val="4560"/>
                </a:lnSpc>
              </a:pPr>
              <a:r>
                <a:rPr lang="en-US" sz="3800" spc="281">
                  <a:solidFill>
                    <a:srgbClr val="004A94"/>
                  </a:solidFill>
                  <a:latin typeface="Montserrat Classic Bold"/>
                </a:rPr>
                <a:t>Resume </a:t>
              </a:r>
            </a:p>
          </p:txBody>
        </p:sp>
        <p:sp>
          <p:nvSpPr>
            <p:cNvPr id="5" name="TextBox 5"/>
            <p:cNvSpPr txBox="1"/>
            <p:nvPr/>
          </p:nvSpPr>
          <p:spPr>
            <a:xfrm>
              <a:off x="0" y="1161415"/>
              <a:ext cx="12384816" cy="9077325"/>
            </a:xfrm>
            <a:prstGeom prst="rect">
              <a:avLst/>
            </a:prstGeom>
          </p:spPr>
          <p:txBody>
            <a:bodyPr lIns="0" tIns="0" rIns="0" bIns="0" rtlCol="0" anchor="t">
              <a:spAutoFit/>
            </a:bodyPr>
            <a:lstStyle/>
            <a:p>
              <a:pPr>
                <a:lnSpc>
                  <a:spcPts val="4500"/>
                </a:lnSpc>
              </a:pPr>
              <a:r>
                <a:rPr lang="en-US" sz="3000" spc="30">
                  <a:solidFill>
                    <a:srgbClr val="004A94"/>
                  </a:solidFill>
                  <a:latin typeface="Montserrat Light"/>
                </a:rPr>
                <a:t>Should not just look great and precise. It should also talk oodles about your academics, achievements and experience.</a:t>
              </a:r>
            </a:p>
            <a:p>
              <a:pPr>
                <a:lnSpc>
                  <a:spcPts val="4500"/>
                </a:lnSpc>
              </a:pPr>
              <a:r>
                <a:rPr lang="en-US" sz="3000" spc="30">
                  <a:solidFill>
                    <a:srgbClr val="004A94"/>
                  </a:solidFill>
                  <a:latin typeface="Montserrat Light"/>
                </a:rPr>
                <a:t>Creating powerful resume is the first step to getting noticed by your employer. Many templates are floating in the market which is difficult to choose.</a:t>
              </a:r>
            </a:p>
            <a:p>
              <a:pPr>
                <a:lnSpc>
                  <a:spcPts val="4500"/>
                </a:lnSpc>
              </a:pPr>
              <a:endParaRPr lang="en-US" sz="3000" spc="30">
                <a:solidFill>
                  <a:srgbClr val="004A94"/>
                </a:solidFill>
                <a:latin typeface="Montserrat Light"/>
              </a:endParaRPr>
            </a:p>
            <a:p>
              <a:pPr>
                <a:lnSpc>
                  <a:spcPts val="4500"/>
                </a:lnSpc>
              </a:pPr>
              <a:r>
                <a:rPr lang="en-US" sz="3000" spc="30">
                  <a:solidFill>
                    <a:srgbClr val="004A94"/>
                  </a:solidFill>
                  <a:latin typeface="Montserrat Light"/>
                </a:rPr>
                <a:t>Thinkhall Academy has eased that pain. Go ahead and fill your details online, you can download your details into a great looking resume with different features.</a:t>
              </a:r>
            </a:p>
          </p:txBody>
        </p:sp>
      </p:grpSp>
      <p:grpSp>
        <p:nvGrpSpPr>
          <p:cNvPr id="6" name="Group 6"/>
          <p:cNvGrpSpPr/>
          <p:nvPr/>
        </p:nvGrpSpPr>
        <p:grpSpPr>
          <a:xfrm>
            <a:off x="11806668" y="0"/>
            <a:ext cx="6481332" cy="10287000"/>
            <a:chOff x="0" y="0"/>
            <a:chExt cx="8641777" cy="13716000"/>
          </a:xfrm>
        </p:grpSpPr>
        <p:pic>
          <p:nvPicPr>
            <p:cNvPr id="7" name="Picture 7"/>
            <p:cNvPicPr>
              <a:picLocks noChangeAspect="1"/>
            </p:cNvPicPr>
            <p:nvPr/>
          </p:nvPicPr>
          <p:blipFill>
            <a:blip r:embed="rId3"/>
            <a:srcRect l="32279" r="32279"/>
            <a:stretch>
              <a:fillRect/>
            </a:stretch>
          </p:blipFill>
          <p:spPr>
            <a:xfrm>
              <a:off x="0" y="0"/>
              <a:ext cx="8641777" cy="13716000"/>
            </a:xfrm>
            <a:prstGeom prst="rect">
              <a:avLst/>
            </a:prstGeom>
          </p:spPr>
        </p:pic>
      </p:grpSp>
      <p:pic>
        <p:nvPicPr>
          <p:cNvPr id="8" name="Picture 8"/>
          <p:cNvPicPr>
            <a:picLocks noChangeAspect="1"/>
          </p:cNvPicPr>
          <p:nvPr/>
        </p:nvPicPr>
        <p:blipFill>
          <a:blip r:embed="rId4"/>
          <a:srcRect/>
          <a:stretch>
            <a:fillRect/>
          </a:stretch>
        </p:blipFill>
        <p:spPr>
          <a:xfrm>
            <a:off x="9920960" y="7642503"/>
            <a:ext cx="1615797" cy="16157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00100" y="723900"/>
            <a:ext cx="17983200" cy="8839200"/>
          </a:xfrm>
          <a:prstGeom prst="rect">
            <a:avLst/>
          </a:prstGeom>
          <a:solidFill>
            <a:srgbClr val="FFFFFF"/>
          </a:solidFill>
        </p:spPr>
      </p:sp>
      <p:sp>
        <p:nvSpPr>
          <p:cNvPr id="3" name="TextBox 3"/>
          <p:cNvSpPr txBox="1"/>
          <p:nvPr/>
        </p:nvSpPr>
        <p:spPr>
          <a:xfrm>
            <a:off x="1943100" y="3599752"/>
            <a:ext cx="14673596" cy="1685925"/>
          </a:xfrm>
          <a:prstGeom prst="rect">
            <a:avLst/>
          </a:prstGeom>
        </p:spPr>
        <p:txBody>
          <a:bodyPr lIns="0" tIns="0" rIns="0" bIns="0" rtlCol="0" anchor="t">
            <a:spAutoFit/>
          </a:bodyPr>
          <a:lstStyle/>
          <a:p>
            <a:pPr>
              <a:lnSpc>
                <a:spcPts val="4500"/>
              </a:lnSpc>
            </a:pPr>
            <a:r>
              <a:rPr lang="en-US" sz="3000" spc="30">
                <a:solidFill>
                  <a:srgbClr val="004A94"/>
                </a:solidFill>
                <a:latin typeface="Montserrat Light"/>
              </a:rPr>
              <a:t>Always learn about the company either through internet or through someone who has a good knowledge of the company. For example, an ex-employee</a:t>
            </a:r>
          </a:p>
        </p:txBody>
      </p:sp>
      <p:sp>
        <p:nvSpPr>
          <p:cNvPr id="4" name="TextBox 4"/>
          <p:cNvSpPr txBox="1"/>
          <p:nvPr/>
        </p:nvSpPr>
        <p:spPr>
          <a:xfrm>
            <a:off x="1943100" y="3004882"/>
            <a:ext cx="14673596" cy="563880"/>
          </a:xfrm>
          <a:prstGeom prst="rect">
            <a:avLst/>
          </a:prstGeom>
        </p:spPr>
        <p:txBody>
          <a:bodyPr lIns="0" tIns="0" rIns="0" bIns="0" rtlCol="0" anchor="t">
            <a:spAutoFit/>
          </a:bodyPr>
          <a:lstStyle/>
          <a:p>
            <a:pPr>
              <a:lnSpc>
                <a:spcPts val="4620"/>
              </a:lnSpc>
            </a:pPr>
            <a:r>
              <a:rPr lang="en-US" sz="3300" spc="363">
                <a:solidFill>
                  <a:srgbClr val="004A94"/>
                </a:solidFill>
                <a:latin typeface="Montserrat Classic"/>
              </a:rPr>
              <a:t>COMPANY</a:t>
            </a:r>
          </a:p>
        </p:txBody>
      </p:sp>
      <p:sp>
        <p:nvSpPr>
          <p:cNvPr id="5" name="TextBox 5"/>
          <p:cNvSpPr txBox="1"/>
          <p:nvPr/>
        </p:nvSpPr>
        <p:spPr>
          <a:xfrm>
            <a:off x="1943100" y="6477014"/>
            <a:ext cx="14673596" cy="1114425"/>
          </a:xfrm>
          <a:prstGeom prst="rect">
            <a:avLst/>
          </a:prstGeom>
        </p:spPr>
        <p:txBody>
          <a:bodyPr lIns="0" tIns="0" rIns="0" bIns="0" rtlCol="0" anchor="t">
            <a:spAutoFit/>
          </a:bodyPr>
          <a:lstStyle/>
          <a:p>
            <a:pPr>
              <a:lnSpc>
                <a:spcPts val="4500"/>
              </a:lnSpc>
            </a:pPr>
            <a:r>
              <a:rPr lang="en-US" sz="3000" spc="30">
                <a:solidFill>
                  <a:srgbClr val="004A94"/>
                </a:solidFill>
                <a:latin typeface="Montserrat Light"/>
              </a:rPr>
              <a:t>It is important to learn about the people whom you will be meeting for the interveiw as well. Try to know the person better professionally</a:t>
            </a:r>
          </a:p>
        </p:txBody>
      </p:sp>
      <p:sp>
        <p:nvSpPr>
          <p:cNvPr id="6" name="TextBox 6"/>
          <p:cNvSpPr txBox="1"/>
          <p:nvPr/>
        </p:nvSpPr>
        <p:spPr>
          <a:xfrm>
            <a:off x="1943100" y="5764476"/>
            <a:ext cx="14673596" cy="563880"/>
          </a:xfrm>
          <a:prstGeom prst="rect">
            <a:avLst/>
          </a:prstGeom>
        </p:spPr>
        <p:txBody>
          <a:bodyPr lIns="0" tIns="0" rIns="0" bIns="0" rtlCol="0" anchor="t">
            <a:spAutoFit/>
          </a:bodyPr>
          <a:lstStyle/>
          <a:p>
            <a:pPr>
              <a:lnSpc>
                <a:spcPts val="4620"/>
              </a:lnSpc>
            </a:pPr>
            <a:r>
              <a:rPr lang="en-US" sz="3300" spc="363">
                <a:solidFill>
                  <a:srgbClr val="004A94"/>
                </a:solidFill>
                <a:latin typeface="Montserrat Classic"/>
              </a:rPr>
              <a:t>LEARN ABOUT THE PEOPLE</a:t>
            </a:r>
          </a:p>
        </p:txBody>
      </p:sp>
      <p:sp>
        <p:nvSpPr>
          <p:cNvPr id="7" name="TextBox 7"/>
          <p:cNvSpPr txBox="1"/>
          <p:nvPr/>
        </p:nvSpPr>
        <p:spPr>
          <a:xfrm>
            <a:off x="1943100" y="1059676"/>
            <a:ext cx="14673596" cy="1263015"/>
          </a:xfrm>
          <a:prstGeom prst="rect">
            <a:avLst/>
          </a:prstGeom>
        </p:spPr>
        <p:txBody>
          <a:bodyPr lIns="0" tIns="0" rIns="0" bIns="0" rtlCol="0" anchor="t">
            <a:spAutoFit/>
          </a:bodyPr>
          <a:lstStyle/>
          <a:p>
            <a:pPr>
              <a:lnSpc>
                <a:spcPts val="10080"/>
              </a:lnSpc>
            </a:pPr>
            <a:r>
              <a:rPr lang="en-US" sz="8000" spc="72">
                <a:solidFill>
                  <a:srgbClr val="004A94"/>
                </a:solidFill>
                <a:latin typeface="Montserrat Classic Bold"/>
              </a:rPr>
              <a:t>Prepare</a:t>
            </a:r>
          </a:p>
        </p:txBody>
      </p:sp>
      <p:sp>
        <p:nvSpPr>
          <p:cNvPr id="8" name="AutoShape 8"/>
          <p:cNvSpPr/>
          <p:nvPr/>
        </p:nvSpPr>
        <p:spPr>
          <a:xfrm>
            <a:off x="1943100" y="2772882"/>
            <a:ext cx="18364200" cy="76200"/>
          </a:xfrm>
          <a:prstGeom prst="rect">
            <a:avLst/>
          </a:prstGeom>
          <a:solidFill>
            <a:srgbClr val="004A94"/>
          </a:solidFill>
        </p:spPr>
      </p:sp>
      <p:sp>
        <p:nvSpPr>
          <p:cNvPr id="9" name="TextBox 9"/>
          <p:cNvSpPr txBox="1"/>
          <p:nvPr/>
        </p:nvSpPr>
        <p:spPr>
          <a:xfrm>
            <a:off x="1943100" y="8541731"/>
            <a:ext cx="14673596" cy="542925"/>
          </a:xfrm>
          <a:prstGeom prst="rect">
            <a:avLst/>
          </a:prstGeom>
        </p:spPr>
        <p:txBody>
          <a:bodyPr lIns="0" tIns="0" rIns="0" bIns="0" rtlCol="0" anchor="t">
            <a:spAutoFit/>
          </a:bodyPr>
          <a:lstStyle/>
          <a:p>
            <a:pPr>
              <a:lnSpc>
                <a:spcPts val="4500"/>
              </a:lnSpc>
            </a:pPr>
            <a:r>
              <a:rPr lang="en-US" sz="3000" spc="30">
                <a:solidFill>
                  <a:srgbClr val="004A94"/>
                </a:solidFill>
                <a:latin typeface="Montserrat Light"/>
              </a:rPr>
              <a:t>Prepare probable Q&amp;A and rehearse them to ensure perfection.</a:t>
            </a:r>
          </a:p>
        </p:txBody>
      </p:sp>
      <p:sp>
        <p:nvSpPr>
          <p:cNvPr id="10" name="TextBox 10"/>
          <p:cNvSpPr txBox="1"/>
          <p:nvPr/>
        </p:nvSpPr>
        <p:spPr>
          <a:xfrm>
            <a:off x="1943100" y="7972068"/>
            <a:ext cx="14673596" cy="563880"/>
          </a:xfrm>
          <a:prstGeom prst="rect">
            <a:avLst/>
          </a:prstGeom>
        </p:spPr>
        <p:txBody>
          <a:bodyPr lIns="0" tIns="0" rIns="0" bIns="0" rtlCol="0" anchor="t">
            <a:spAutoFit/>
          </a:bodyPr>
          <a:lstStyle/>
          <a:p>
            <a:pPr>
              <a:lnSpc>
                <a:spcPts val="4620"/>
              </a:lnSpc>
            </a:pPr>
            <a:r>
              <a:rPr lang="en-US" sz="3300" spc="363">
                <a:solidFill>
                  <a:srgbClr val="004A94"/>
                </a:solidFill>
                <a:latin typeface="Montserrat Classic"/>
              </a:rPr>
              <a:t>QUESTIONS AND ANSWERS</a:t>
            </a:r>
          </a:p>
        </p:txBody>
      </p:sp>
      <p:pic>
        <p:nvPicPr>
          <p:cNvPr id="11" name="Picture 11"/>
          <p:cNvPicPr>
            <a:picLocks noChangeAspect="1"/>
          </p:cNvPicPr>
          <p:nvPr/>
        </p:nvPicPr>
        <p:blipFill>
          <a:blip r:embed="rId3"/>
          <a:srcRect/>
          <a:stretch>
            <a:fillRect/>
          </a:stretch>
        </p:blipFill>
        <p:spPr>
          <a:xfrm>
            <a:off x="15885789" y="821006"/>
            <a:ext cx="1615797" cy="16157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71385" y="-265409"/>
            <a:ext cx="19065803" cy="10660666"/>
            <a:chOff x="0" y="0"/>
            <a:chExt cx="25421070" cy="14214221"/>
          </a:xfrm>
        </p:grpSpPr>
        <p:sp>
          <p:nvSpPr>
            <p:cNvPr id="3" name="AutoShape 3"/>
            <p:cNvSpPr/>
            <p:nvPr/>
          </p:nvSpPr>
          <p:spPr>
            <a:xfrm>
              <a:off x="2254080" y="144343"/>
              <a:ext cx="12700" cy="14069879"/>
            </a:xfrm>
            <a:prstGeom prst="rect">
              <a:avLst/>
            </a:prstGeom>
            <a:solidFill>
              <a:srgbClr val="FFFFFF">
                <a:alpha val="9803"/>
              </a:srgbClr>
            </a:solidFill>
          </p:spPr>
        </p:sp>
        <p:sp>
          <p:nvSpPr>
            <p:cNvPr id="4" name="AutoShape 4"/>
            <p:cNvSpPr/>
            <p:nvPr/>
          </p:nvSpPr>
          <p:spPr>
            <a:xfrm>
              <a:off x="14172831" y="144343"/>
              <a:ext cx="12700" cy="14069879"/>
            </a:xfrm>
            <a:prstGeom prst="rect">
              <a:avLst/>
            </a:prstGeom>
            <a:solidFill>
              <a:srgbClr val="FFFFFF">
                <a:alpha val="9803"/>
              </a:srgbClr>
            </a:solidFill>
          </p:spPr>
        </p:sp>
        <p:sp>
          <p:nvSpPr>
            <p:cNvPr id="5" name="AutoShape 5"/>
            <p:cNvSpPr/>
            <p:nvPr/>
          </p:nvSpPr>
          <p:spPr>
            <a:xfrm>
              <a:off x="8213456" y="144343"/>
              <a:ext cx="12700" cy="14069879"/>
            </a:xfrm>
            <a:prstGeom prst="rect">
              <a:avLst/>
            </a:prstGeom>
            <a:solidFill>
              <a:srgbClr val="FFFFFF">
                <a:alpha val="9803"/>
              </a:srgbClr>
            </a:solidFill>
          </p:spPr>
        </p:sp>
        <p:sp>
          <p:nvSpPr>
            <p:cNvPr id="6" name="AutoShape 6"/>
            <p:cNvSpPr/>
            <p:nvPr/>
          </p:nvSpPr>
          <p:spPr>
            <a:xfrm>
              <a:off x="20132207" y="144343"/>
              <a:ext cx="12700" cy="14069879"/>
            </a:xfrm>
            <a:prstGeom prst="rect">
              <a:avLst/>
            </a:prstGeom>
            <a:solidFill>
              <a:srgbClr val="FFFFFF">
                <a:alpha val="9803"/>
              </a:srgbClr>
            </a:solidFill>
          </p:spPr>
        </p:sp>
        <p:sp>
          <p:nvSpPr>
            <p:cNvPr id="7" name="AutoShape 7"/>
            <p:cNvSpPr/>
            <p:nvPr/>
          </p:nvSpPr>
          <p:spPr>
            <a:xfrm>
              <a:off x="5233768" y="0"/>
              <a:ext cx="12700" cy="14069879"/>
            </a:xfrm>
            <a:prstGeom prst="rect">
              <a:avLst/>
            </a:prstGeom>
            <a:solidFill>
              <a:srgbClr val="FFFFFF">
                <a:alpha val="9803"/>
              </a:srgbClr>
            </a:solidFill>
          </p:spPr>
        </p:sp>
        <p:sp>
          <p:nvSpPr>
            <p:cNvPr id="8" name="AutoShape 8"/>
            <p:cNvSpPr/>
            <p:nvPr/>
          </p:nvSpPr>
          <p:spPr>
            <a:xfrm>
              <a:off x="17152519" y="0"/>
              <a:ext cx="12700" cy="14069879"/>
            </a:xfrm>
            <a:prstGeom prst="rect">
              <a:avLst/>
            </a:prstGeom>
            <a:solidFill>
              <a:srgbClr val="FFFFFF">
                <a:alpha val="9803"/>
              </a:srgbClr>
            </a:solidFill>
          </p:spPr>
        </p:sp>
        <p:sp>
          <p:nvSpPr>
            <p:cNvPr id="9" name="AutoShape 9"/>
            <p:cNvSpPr/>
            <p:nvPr/>
          </p:nvSpPr>
          <p:spPr>
            <a:xfrm>
              <a:off x="11193144" y="0"/>
              <a:ext cx="12700" cy="14069879"/>
            </a:xfrm>
            <a:prstGeom prst="rect">
              <a:avLst/>
            </a:prstGeom>
            <a:solidFill>
              <a:srgbClr val="FFFFFF">
                <a:alpha val="9803"/>
              </a:srgbClr>
            </a:solidFill>
          </p:spPr>
        </p:sp>
        <p:sp>
          <p:nvSpPr>
            <p:cNvPr id="10" name="AutoShape 10"/>
            <p:cNvSpPr/>
            <p:nvPr/>
          </p:nvSpPr>
          <p:spPr>
            <a:xfrm>
              <a:off x="23111895" y="0"/>
              <a:ext cx="12700" cy="14069879"/>
            </a:xfrm>
            <a:prstGeom prst="rect">
              <a:avLst/>
            </a:prstGeom>
            <a:solidFill>
              <a:srgbClr val="FFFFFF">
                <a:alpha val="9803"/>
              </a:srgbClr>
            </a:solidFill>
          </p:spPr>
        </p:sp>
        <p:sp>
          <p:nvSpPr>
            <p:cNvPr id="11" name="AutoShape 11"/>
            <p:cNvSpPr/>
            <p:nvPr/>
          </p:nvSpPr>
          <p:spPr>
            <a:xfrm>
              <a:off x="3743924" y="0"/>
              <a:ext cx="12700" cy="14069879"/>
            </a:xfrm>
            <a:prstGeom prst="rect">
              <a:avLst/>
            </a:prstGeom>
            <a:solidFill>
              <a:srgbClr val="FFFFFF">
                <a:alpha val="9803"/>
              </a:srgbClr>
            </a:solidFill>
          </p:spPr>
        </p:sp>
        <p:sp>
          <p:nvSpPr>
            <p:cNvPr id="12" name="AutoShape 12"/>
            <p:cNvSpPr/>
            <p:nvPr/>
          </p:nvSpPr>
          <p:spPr>
            <a:xfrm>
              <a:off x="15662675" y="0"/>
              <a:ext cx="12700" cy="14069879"/>
            </a:xfrm>
            <a:prstGeom prst="rect">
              <a:avLst/>
            </a:prstGeom>
            <a:solidFill>
              <a:srgbClr val="FFFFFF">
                <a:alpha val="9803"/>
              </a:srgbClr>
            </a:solidFill>
          </p:spPr>
        </p:sp>
        <p:sp>
          <p:nvSpPr>
            <p:cNvPr id="13" name="AutoShape 13"/>
            <p:cNvSpPr/>
            <p:nvPr/>
          </p:nvSpPr>
          <p:spPr>
            <a:xfrm>
              <a:off x="9703300" y="0"/>
              <a:ext cx="12700" cy="14069879"/>
            </a:xfrm>
            <a:prstGeom prst="rect">
              <a:avLst/>
            </a:prstGeom>
            <a:solidFill>
              <a:srgbClr val="FFFFFF">
                <a:alpha val="9803"/>
              </a:srgbClr>
            </a:solidFill>
          </p:spPr>
        </p:sp>
        <p:sp>
          <p:nvSpPr>
            <p:cNvPr id="14" name="AutoShape 14"/>
            <p:cNvSpPr/>
            <p:nvPr/>
          </p:nvSpPr>
          <p:spPr>
            <a:xfrm>
              <a:off x="21622051" y="0"/>
              <a:ext cx="12700" cy="14069879"/>
            </a:xfrm>
            <a:prstGeom prst="rect">
              <a:avLst/>
            </a:prstGeom>
            <a:solidFill>
              <a:srgbClr val="FFFFFF">
                <a:alpha val="9803"/>
              </a:srgbClr>
            </a:solidFill>
          </p:spPr>
        </p:sp>
        <p:sp>
          <p:nvSpPr>
            <p:cNvPr id="15" name="AutoShape 15"/>
            <p:cNvSpPr/>
            <p:nvPr/>
          </p:nvSpPr>
          <p:spPr>
            <a:xfrm>
              <a:off x="6723612" y="109657"/>
              <a:ext cx="12700" cy="14069879"/>
            </a:xfrm>
            <a:prstGeom prst="rect">
              <a:avLst/>
            </a:prstGeom>
            <a:solidFill>
              <a:srgbClr val="FFFFFF">
                <a:alpha val="9803"/>
              </a:srgbClr>
            </a:solidFill>
          </p:spPr>
        </p:sp>
        <p:sp>
          <p:nvSpPr>
            <p:cNvPr id="16" name="AutoShape 16"/>
            <p:cNvSpPr/>
            <p:nvPr/>
          </p:nvSpPr>
          <p:spPr>
            <a:xfrm>
              <a:off x="18642363" y="109657"/>
              <a:ext cx="12700" cy="14069879"/>
            </a:xfrm>
            <a:prstGeom prst="rect">
              <a:avLst/>
            </a:prstGeom>
            <a:solidFill>
              <a:srgbClr val="FFFFFF">
                <a:alpha val="9803"/>
              </a:srgbClr>
            </a:solidFill>
          </p:spPr>
        </p:sp>
        <p:sp>
          <p:nvSpPr>
            <p:cNvPr id="17" name="AutoShape 17"/>
            <p:cNvSpPr/>
            <p:nvPr/>
          </p:nvSpPr>
          <p:spPr>
            <a:xfrm>
              <a:off x="12682988" y="109657"/>
              <a:ext cx="12700" cy="14069879"/>
            </a:xfrm>
            <a:prstGeom prst="rect">
              <a:avLst/>
            </a:prstGeom>
            <a:solidFill>
              <a:srgbClr val="FFFFFF">
                <a:alpha val="9803"/>
              </a:srgbClr>
            </a:solidFill>
          </p:spPr>
        </p:sp>
        <p:sp>
          <p:nvSpPr>
            <p:cNvPr id="18" name="AutoShape 18"/>
            <p:cNvSpPr/>
            <p:nvPr/>
          </p:nvSpPr>
          <p:spPr>
            <a:xfrm>
              <a:off x="24601739" y="109657"/>
              <a:ext cx="12700" cy="14069879"/>
            </a:xfrm>
            <a:prstGeom prst="rect">
              <a:avLst/>
            </a:prstGeom>
            <a:solidFill>
              <a:srgbClr val="FFFFFF">
                <a:alpha val="9803"/>
              </a:srgbClr>
            </a:solidFill>
          </p:spPr>
        </p:sp>
        <p:sp>
          <p:nvSpPr>
            <p:cNvPr id="19" name="AutoShape 19"/>
            <p:cNvSpPr/>
            <p:nvPr/>
          </p:nvSpPr>
          <p:spPr>
            <a:xfrm>
              <a:off x="1520983" y="144343"/>
              <a:ext cx="12700" cy="14069879"/>
            </a:xfrm>
            <a:prstGeom prst="rect">
              <a:avLst/>
            </a:prstGeom>
            <a:solidFill>
              <a:srgbClr val="FFFFFF">
                <a:alpha val="9803"/>
              </a:srgbClr>
            </a:solidFill>
          </p:spPr>
        </p:sp>
        <p:sp>
          <p:nvSpPr>
            <p:cNvPr id="20" name="AutoShape 20"/>
            <p:cNvSpPr/>
            <p:nvPr/>
          </p:nvSpPr>
          <p:spPr>
            <a:xfrm>
              <a:off x="13439734" y="144343"/>
              <a:ext cx="12700" cy="14069879"/>
            </a:xfrm>
            <a:prstGeom prst="rect">
              <a:avLst/>
            </a:prstGeom>
            <a:solidFill>
              <a:srgbClr val="FFFFFF">
                <a:alpha val="9803"/>
              </a:srgbClr>
            </a:solidFill>
          </p:spPr>
        </p:sp>
        <p:sp>
          <p:nvSpPr>
            <p:cNvPr id="21" name="AutoShape 21"/>
            <p:cNvSpPr/>
            <p:nvPr/>
          </p:nvSpPr>
          <p:spPr>
            <a:xfrm>
              <a:off x="7480358" y="144343"/>
              <a:ext cx="12700" cy="14069879"/>
            </a:xfrm>
            <a:prstGeom prst="rect">
              <a:avLst/>
            </a:prstGeom>
            <a:solidFill>
              <a:srgbClr val="FFFFFF">
                <a:alpha val="9803"/>
              </a:srgbClr>
            </a:solidFill>
          </p:spPr>
        </p:sp>
        <p:sp>
          <p:nvSpPr>
            <p:cNvPr id="22" name="AutoShape 22"/>
            <p:cNvSpPr/>
            <p:nvPr/>
          </p:nvSpPr>
          <p:spPr>
            <a:xfrm>
              <a:off x="19399109" y="144343"/>
              <a:ext cx="12700" cy="14069879"/>
            </a:xfrm>
            <a:prstGeom prst="rect">
              <a:avLst/>
            </a:prstGeom>
            <a:solidFill>
              <a:srgbClr val="FFFFFF">
                <a:alpha val="9803"/>
              </a:srgbClr>
            </a:solidFill>
          </p:spPr>
        </p:sp>
        <p:sp>
          <p:nvSpPr>
            <p:cNvPr id="23" name="AutoShape 23"/>
            <p:cNvSpPr/>
            <p:nvPr/>
          </p:nvSpPr>
          <p:spPr>
            <a:xfrm>
              <a:off x="4500670" y="0"/>
              <a:ext cx="12700" cy="14069879"/>
            </a:xfrm>
            <a:prstGeom prst="rect">
              <a:avLst/>
            </a:prstGeom>
            <a:solidFill>
              <a:srgbClr val="FFFFFF">
                <a:alpha val="9803"/>
              </a:srgbClr>
            </a:solidFill>
          </p:spPr>
        </p:sp>
        <p:sp>
          <p:nvSpPr>
            <p:cNvPr id="24" name="AutoShape 24"/>
            <p:cNvSpPr/>
            <p:nvPr/>
          </p:nvSpPr>
          <p:spPr>
            <a:xfrm>
              <a:off x="16419421" y="0"/>
              <a:ext cx="12700" cy="14069879"/>
            </a:xfrm>
            <a:prstGeom prst="rect">
              <a:avLst/>
            </a:prstGeom>
            <a:solidFill>
              <a:srgbClr val="FFFFFF">
                <a:alpha val="9803"/>
              </a:srgbClr>
            </a:solidFill>
          </p:spPr>
        </p:sp>
        <p:sp>
          <p:nvSpPr>
            <p:cNvPr id="25" name="AutoShape 25"/>
            <p:cNvSpPr/>
            <p:nvPr/>
          </p:nvSpPr>
          <p:spPr>
            <a:xfrm>
              <a:off x="10460046" y="0"/>
              <a:ext cx="12700" cy="14069879"/>
            </a:xfrm>
            <a:prstGeom prst="rect">
              <a:avLst/>
            </a:prstGeom>
            <a:solidFill>
              <a:srgbClr val="FFFFFF">
                <a:alpha val="9803"/>
              </a:srgbClr>
            </a:solidFill>
          </p:spPr>
        </p:sp>
        <p:sp>
          <p:nvSpPr>
            <p:cNvPr id="26" name="AutoShape 26"/>
            <p:cNvSpPr/>
            <p:nvPr/>
          </p:nvSpPr>
          <p:spPr>
            <a:xfrm>
              <a:off x="22378797" y="0"/>
              <a:ext cx="12700" cy="14069879"/>
            </a:xfrm>
            <a:prstGeom prst="rect">
              <a:avLst/>
            </a:prstGeom>
            <a:solidFill>
              <a:srgbClr val="FFFFFF">
                <a:alpha val="9803"/>
              </a:srgbClr>
            </a:solidFill>
          </p:spPr>
        </p:sp>
        <p:sp>
          <p:nvSpPr>
            <p:cNvPr id="27" name="AutoShape 27"/>
            <p:cNvSpPr/>
            <p:nvPr/>
          </p:nvSpPr>
          <p:spPr>
            <a:xfrm>
              <a:off x="3010826" y="0"/>
              <a:ext cx="12700" cy="14069879"/>
            </a:xfrm>
            <a:prstGeom prst="rect">
              <a:avLst/>
            </a:prstGeom>
            <a:solidFill>
              <a:srgbClr val="FFFFFF">
                <a:alpha val="9803"/>
              </a:srgbClr>
            </a:solidFill>
          </p:spPr>
        </p:sp>
        <p:sp>
          <p:nvSpPr>
            <p:cNvPr id="28" name="AutoShape 28"/>
            <p:cNvSpPr/>
            <p:nvPr/>
          </p:nvSpPr>
          <p:spPr>
            <a:xfrm>
              <a:off x="14929577" y="0"/>
              <a:ext cx="12700" cy="14069879"/>
            </a:xfrm>
            <a:prstGeom prst="rect">
              <a:avLst/>
            </a:prstGeom>
            <a:solidFill>
              <a:srgbClr val="FFFFFF">
                <a:alpha val="9803"/>
              </a:srgbClr>
            </a:solidFill>
          </p:spPr>
        </p:sp>
        <p:sp>
          <p:nvSpPr>
            <p:cNvPr id="29" name="AutoShape 29"/>
            <p:cNvSpPr/>
            <p:nvPr/>
          </p:nvSpPr>
          <p:spPr>
            <a:xfrm>
              <a:off x="8970202" y="0"/>
              <a:ext cx="12700" cy="14069879"/>
            </a:xfrm>
            <a:prstGeom prst="rect">
              <a:avLst/>
            </a:prstGeom>
            <a:solidFill>
              <a:srgbClr val="FFFFFF">
                <a:alpha val="9803"/>
              </a:srgbClr>
            </a:solidFill>
          </p:spPr>
        </p:sp>
        <p:sp>
          <p:nvSpPr>
            <p:cNvPr id="30" name="AutoShape 30"/>
            <p:cNvSpPr/>
            <p:nvPr/>
          </p:nvSpPr>
          <p:spPr>
            <a:xfrm>
              <a:off x="20888953" y="0"/>
              <a:ext cx="12700" cy="14069879"/>
            </a:xfrm>
            <a:prstGeom prst="rect">
              <a:avLst/>
            </a:prstGeom>
            <a:solidFill>
              <a:srgbClr val="FFFFFF">
                <a:alpha val="9803"/>
              </a:srgbClr>
            </a:solidFill>
          </p:spPr>
        </p:sp>
        <p:sp>
          <p:nvSpPr>
            <p:cNvPr id="31" name="AutoShape 31"/>
            <p:cNvSpPr/>
            <p:nvPr/>
          </p:nvSpPr>
          <p:spPr>
            <a:xfrm>
              <a:off x="5990514" y="109657"/>
              <a:ext cx="12700" cy="14069879"/>
            </a:xfrm>
            <a:prstGeom prst="rect">
              <a:avLst/>
            </a:prstGeom>
            <a:solidFill>
              <a:srgbClr val="FFFFFF">
                <a:alpha val="9803"/>
              </a:srgbClr>
            </a:solidFill>
          </p:spPr>
        </p:sp>
        <p:sp>
          <p:nvSpPr>
            <p:cNvPr id="32" name="AutoShape 32"/>
            <p:cNvSpPr/>
            <p:nvPr/>
          </p:nvSpPr>
          <p:spPr>
            <a:xfrm>
              <a:off x="17909265" y="109657"/>
              <a:ext cx="12700" cy="14069879"/>
            </a:xfrm>
            <a:prstGeom prst="rect">
              <a:avLst/>
            </a:prstGeom>
            <a:solidFill>
              <a:srgbClr val="FFFFFF">
                <a:alpha val="9803"/>
              </a:srgbClr>
            </a:solidFill>
          </p:spPr>
        </p:sp>
        <p:sp>
          <p:nvSpPr>
            <p:cNvPr id="33" name="AutoShape 33"/>
            <p:cNvSpPr/>
            <p:nvPr/>
          </p:nvSpPr>
          <p:spPr>
            <a:xfrm>
              <a:off x="11949890" y="109657"/>
              <a:ext cx="12700" cy="14069879"/>
            </a:xfrm>
            <a:prstGeom prst="rect">
              <a:avLst/>
            </a:prstGeom>
            <a:solidFill>
              <a:srgbClr val="FFFFFF">
                <a:alpha val="9803"/>
              </a:srgbClr>
            </a:solidFill>
          </p:spPr>
        </p:sp>
        <p:sp>
          <p:nvSpPr>
            <p:cNvPr id="34" name="AutoShape 34"/>
            <p:cNvSpPr/>
            <p:nvPr/>
          </p:nvSpPr>
          <p:spPr>
            <a:xfrm>
              <a:off x="23868641" y="109657"/>
              <a:ext cx="12700" cy="14069879"/>
            </a:xfrm>
            <a:prstGeom prst="rect">
              <a:avLst/>
            </a:prstGeom>
            <a:solidFill>
              <a:srgbClr val="FFFFFF">
                <a:alpha val="9803"/>
              </a:srgbClr>
            </a:solidFill>
          </p:spPr>
        </p:sp>
        <p:sp>
          <p:nvSpPr>
            <p:cNvPr id="35" name="AutoShape 35"/>
            <p:cNvSpPr/>
            <p:nvPr/>
          </p:nvSpPr>
          <p:spPr>
            <a:xfrm rot="-5400000">
              <a:off x="12633240" y="-11491855"/>
              <a:ext cx="12700" cy="25279180"/>
            </a:xfrm>
            <a:prstGeom prst="rect">
              <a:avLst/>
            </a:prstGeom>
            <a:solidFill>
              <a:srgbClr val="FFFFFF">
                <a:alpha val="9803"/>
              </a:srgbClr>
            </a:solidFill>
          </p:spPr>
        </p:sp>
        <p:sp>
          <p:nvSpPr>
            <p:cNvPr id="36" name="AutoShape 36"/>
            <p:cNvSpPr/>
            <p:nvPr/>
          </p:nvSpPr>
          <p:spPr>
            <a:xfrm rot="-5400000">
              <a:off x="12633240" y="-5434061"/>
              <a:ext cx="12700" cy="25279180"/>
            </a:xfrm>
            <a:prstGeom prst="rect">
              <a:avLst/>
            </a:prstGeom>
            <a:solidFill>
              <a:srgbClr val="FFFFFF">
                <a:alpha val="9803"/>
              </a:srgbClr>
            </a:solidFill>
          </p:spPr>
        </p:sp>
        <p:sp>
          <p:nvSpPr>
            <p:cNvPr id="37" name="AutoShape 37"/>
            <p:cNvSpPr/>
            <p:nvPr/>
          </p:nvSpPr>
          <p:spPr>
            <a:xfrm rot="-5400000">
              <a:off x="12633240" y="-8464871"/>
              <a:ext cx="12700" cy="25279180"/>
            </a:xfrm>
            <a:prstGeom prst="rect">
              <a:avLst/>
            </a:prstGeom>
            <a:solidFill>
              <a:srgbClr val="FFFFFF">
                <a:alpha val="9803"/>
              </a:srgbClr>
            </a:solidFill>
          </p:spPr>
        </p:sp>
        <p:sp>
          <p:nvSpPr>
            <p:cNvPr id="38" name="AutoShape 38"/>
            <p:cNvSpPr/>
            <p:nvPr/>
          </p:nvSpPr>
          <p:spPr>
            <a:xfrm rot="-5400000">
              <a:off x="12633240" y="-2407077"/>
              <a:ext cx="12700" cy="25279180"/>
            </a:xfrm>
            <a:prstGeom prst="rect">
              <a:avLst/>
            </a:prstGeom>
            <a:solidFill>
              <a:srgbClr val="FFFFFF">
                <a:alpha val="9803"/>
              </a:srgbClr>
            </a:solidFill>
          </p:spPr>
        </p:sp>
        <p:sp>
          <p:nvSpPr>
            <p:cNvPr id="39" name="AutoShape 39"/>
            <p:cNvSpPr/>
            <p:nvPr/>
          </p:nvSpPr>
          <p:spPr>
            <a:xfrm rot="-5400000">
              <a:off x="12775130" y="-9978363"/>
              <a:ext cx="12700" cy="25279180"/>
            </a:xfrm>
            <a:prstGeom prst="rect">
              <a:avLst/>
            </a:prstGeom>
            <a:solidFill>
              <a:srgbClr val="FFFFFF">
                <a:alpha val="9803"/>
              </a:srgbClr>
            </a:solidFill>
          </p:spPr>
        </p:sp>
        <p:sp>
          <p:nvSpPr>
            <p:cNvPr id="40" name="AutoShape 40"/>
            <p:cNvSpPr/>
            <p:nvPr/>
          </p:nvSpPr>
          <p:spPr>
            <a:xfrm rot="-5400000">
              <a:off x="12775130" y="-3920569"/>
              <a:ext cx="12700" cy="25279180"/>
            </a:xfrm>
            <a:prstGeom prst="rect">
              <a:avLst/>
            </a:prstGeom>
            <a:solidFill>
              <a:srgbClr val="FFFFFF">
                <a:alpha val="9803"/>
              </a:srgbClr>
            </a:solidFill>
          </p:spPr>
        </p:sp>
        <p:sp>
          <p:nvSpPr>
            <p:cNvPr id="41" name="AutoShape 41"/>
            <p:cNvSpPr/>
            <p:nvPr/>
          </p:nvSpPr>
          <p:spPr>
            <a:xfrm rot="-5400000">
              <a:off x="12775130" y="-6951378"/>
              <a:ext cx="12700" cy="25279180"/>
            </a:xfrm>
            <a:prstGeom prst="rect">
              <a:avLst/>
            </a:prstGeom>
            <a:solidFill>
              <a:srgbClr val="FFFFFF">
                <a:alpha val="9803"/>
              </a:srgbClr>
            </a:solidFill>
          </p:spPr>
        </p:sp>
        <p:sp>
          <p:nvSpPr>
            <p:cNvPr id="42" name="AutoShape 42"/>
            <p:cNvSpPr/>
            <p:nvPr/>
          </p:nvSpPr>
          <p:spPr>
            <a:xfrm rot="-5400000">
              <a:off x="12775130" y="-893585"/>
              <a:ext cx="12700" cy="25279180"/>
            </a:xfrm>
            <a:prstGeom prst="rect">
              <a:avLst/>
            </a:prstGeom>
            <a:solidFill>
              <a:srgbClr val="FFFFFF">
                <a:alpha val="9803"/>
              </a:srgbClr>
            </a:solidFill>
          </p:spPr>
        </p:sp>
        <p:sp>
          <p:nvSpPr>
            <p:cNvPr id="43" name="AutoShape 43"/>
            <p:cNvSpPr/>
            <p:nvPr/>
          </p:nvSpPr>
          <p:spPr>
            <a:xfrm rot="-5400000">
              <a:off x="12775130" y="679892"/>
              <a:ext cx="12700" cy="25279180"/>
            </a:xfrm>
            <a:prstGeom prst="rect">
              <a:avLst/>
            </a:prstGeom>
            <a:solidFill>
              <a:srgbClr val="FFFFFF">
                <a:alpha val="9803"/>
              </a:srgbClr>
            </a:solidFill>
          </p:spPr>
        </p:sp>
        <p:sp>
          <p:nvSpPr>
            <p:cNvPr id="44" name="AutoShape 44"/>
            <p:cNvSpPr/>
            <p:nvPr/>
          </p:nvSpPr>
          <p:spPr>
            <a:xfrm rot="-5400000">
              <a:off x="12633240" y="-10735109"/>
              <a:ext cx="12700" cy="25279180"/>
            </a:xfrm>
            <a:prstGeom prst="rect">
              <a:avLst/>
            </a:prstGeom>
            <a:solidFill>
              <a:srgbClr val="FFFFFF">
                <a:alpha val="9803"/>
              </a:srgbClr>
            </a:solidFill>
          </p:spPr>
        </p:sp>
        <p:sp>
          <p:nvSpPr>
            <p:cNvPr id="45" name="AutoShape 45"/>
            <p:cNvSpPr/>
            <p:nvPr/>
          </p:nvSpPr>
          <p:spPr>
            <a:xfrm rot="-5400000">
              <a:off x="12633240" y="-4677315"/>
              <a:ext cx="12700" cy="25279180"/>
            </a:xfrm>
            <a:prstGeom prst="rect">
              <a:avLst/>
            </a:prstGeom>
            <a:solidFill>
              <a:srgbClr val="FFFFFF">
                <a:alpha val="9803"/>
              </a:srgbClr>
            </a:solidFill>
          </p:spPr>
        </p:sp>
        <p:sp>
          <p:nvSpPr>
            <p:cNvPr id="46" name="AutoShape 46"/>
            <p:cNvSpPr/>
            <p:nvPr/>
          </p:nvSpPr>
          <p:spPr>
            <a:xfrm rot="-5400000">
              <a:off x="12633240" y="-7708125"/>
              <a:ext cx="12700" cy="25279180"/>
            </a:xfrm>
            <a:prstGeom prst="rect">
              <a:avLst/>
            </a:prstGeom>
            <a:solidFill>
              <a:srgbClr val="FFFFFF">
                <a:alpha val="9803"/>
              </a:srgbClr>
            </a:solidFill>
          </p:spPr>
        </p:sp>
        <p:sp>
          <p:nvSpPr>
            <p:cNvPr id="47" name="AutoShape 47"/>
            <p:cNvSpPr/>
            <p:nvPr/>
          </p:nvSpPr>
          <p:spPr>
            <a:xfrm rot="-5400000">
              <a:off x="12633240" y="-1650331"/>
              <a:ext cx="12700" cy="25279180"/>
            </a:xfrm>
            <a:prstGeom prst="rect">
              <a:avLst/>
            </a:prstGeom>
            <a:solidFill>
              <a:srgbClr val="FFFFFF">
                <a:alpha val="9803"/>
              </a:srgbClr>
            </a:solidFill>
          </p:spPr>
        </p:sp>
        <p:sp>
          <p:nvSpPr>
            <p:cNvPr id="48" name="AutoShape 48"/>
            <p:cNvSpPr/>
            <p:nvPr/>
          </p:nvSpPr>
          <p:spPr>
            <a:xfrm rot="-5400000">
              <a:off x="12775130" y="-9221617"/>
              <a:ext cx="12700" cy="25279180"/>
            </a:xfrm>
            <a:prstGeom prst="rect">
              <a:avLst/>
            </a:prstGeom>
            <a:solidFill>
              <a:srgbClr val="FFFFFF">
                <a:alpha val="9803"/>
              </a:srgbClr>
            </a:solidFill>
          </p:spPr>
        </p:sp>
        <p:sp>
          <p:nvSpPr>
            <p:cNvPr id="49" name="AutoShape 49"/>
            <p:cNvSpPr/>
            <p:nvPr/>
          </p:nvSpPr>
          <p:spPr>
            <a:xfrm rot="-5400000">
              <a:off x="12775130" y="-3163823"/>
              <a:ext cx="12700" cy="25279180"/>
            </a:xfrm>
            <a:prstGeom prst="rect">
              <a:avLst/>
            </a:prstGeom>
            <a:solidFill>
              <a:srgbClr val="FFFFFF">
                <a:alpha val="9803"/>
              </a:srgbClr>
            </a:solidFill>
          </p:spPr>
        </p:sp>
        <p:sp>
          <p:nvSpPr>
            <p:cNvPr id="50" name="AutoShape 50"/>
            <p:cNvSpPr/>
            <p:nvPr/>
          </p:nvSpPr>
          <p:spPr>
            <a:xfrm rot="-5400000">
              <a:off x="12775130" y="-6194632"/>
              <a:ext cx="12700" cy="25279180"/>
            </a:xfrm>
            <a:prstGeom prst="rect">
              <a:avLst/>
            </a:prstGeom>
            <a:solidFill>
              <a:srgbClr val="FFFFFF">
                <a:alpha val="9803"/>
              </a:srgbClr>
            </a:solidFill>
          </p:spPr>
        </p:sp>
        <p:sp>
          <p:nvSpPr>
            <p:cNvPr id="51" name="AutoShape 51"/>
            <p:cNvSpPr/>
            <p:nvPr/>
          </p:nvSpPr>
          <p:spPr>
            <a:xfrm rot="-5400000">
              <a:off x="12775130" y="-136839"/>
              <a:ext cx="12700" cy="25279180"/>
            </a:xfrm>
            <a:prstGeom prst="rect">
              <a:avLst/>
            </a:prstGeom>
            <a:solidFill>
              <a:srgbClr val="FFFFFF">
                <a:alpha val="9803"/>
              </a:srgbClr>
            </a:solidFill>
          </p:spPr>
        </p:sp>
      </p:grpSp>
      <p:sp>
        <p:nvSpPr>
          <p:cNvPr id="52" name="AutoShape 52"/>
          <p:cNvSpPr/>
          <p:nvPr/>
        </p:nvSpPr>
        <p:spPr>
          <a:xfrm>
            <a:off x="8861516" y="0"/>
            <a:ext cx="9426484" cy="10287000"/>
          </a:xfrm>
          <a:prstGeom prst="rect">
            <a:avLst/>
          </a:prstGeom>
          <a:solidFill>
            <a:srgbClr val="FFFFFF"/>
          </a:solidFill>
        </p:spPr>
      </p:sp>
      <p:grpSp>
        <p:nvGrpSpPr>
          <p:cNvPr id="53" name="Group 53"/>
          <p:cNvGrpSpPr/>
          <p:nvPr/>
        </p:nvGrpSpPr>
        <p:grpSpPr>
          <a:xfrm>
            <a:off x="10255467" y="2386960"/>
            <a:ext cx="5276850" cy="5513079"/>
            <a:chOff x="0" y="0"/>
            <a:chExt cx="7035800" cy="7350773"/>
          </a:xfrm>
        </p:grpSpPr>
        <p:sp>
          <p:nvSpPr>
            <p:cNvPr id="54" name="TextBox 54"/>
            <p:cNvSpPr txBox="1"/>
            <p:nvPr/>
          </p:nvSpPr>
          <p:spPr>
            <a:xfrm>
              <a:off x="0" y="-57150"/>
              <a:ext cx="7035800" cy="2196677"/>
            </a:xfrm>
            <a:prstGeom prst="rect">
              <a:avLst/>
            </a:prstGeom>
          </p:spPr>
          <p:txBody>
            <a:bodyPr lIns="0" tIns="0" rIns="0" bIns="0" rtlCol="0" anchor="t">
              <a:spAutoFit/>
            </a:bodyPr>
            <a:lstStyle/>
            <a:p>
              <a:pPr marL="0" lvl="0" indent="0">
                <a:lnSpc>
                  <a:spcPts val="4480"/>
                </a:lnSpc>
                <a:spcBef>
                  <a:spcPct val="0"/>
                </a:spcBef>
              </a:pPr>
              <a:r>
                <a:rPr lang="en-US" sz="3200">
                  <a:solidFill>
                    <a:srgbClr val="000000"/>
                  </a:solidFill>
                  <a:latin typeface="Glacial Indifference Bold"/>
                </a:rPr>
                <a:t>WE NEED TO SHOW ABSOLUTE DISCIPLINE TO ATTEND AN INTERVIEW</a:t>
              </a:r>
            </a:p>
          </p:txBody>
        </p:sp>
        <p:sp>
          <p:nvSpPr>
            <p:cNvPr id="55" name="TextBox 55"/>
            <p:cNvSpPr txBox="1"/>
            <p:nvPr/>
          </p:nvSpPr>
          <p:spPr>
            <a:xfrm>
              <a:off x="0" y="2510168"/>
              <a:ext cx="7035800" cy="4840605"/>
            </a:xfrm>
            <a:prstGeom prst="rect">
              <a:avLst/>
            </a:prstGeom>
          </p:spPr>
          <p:txBody>
            <a:bodyPr lIns="0" tIns="0" rIns="0" bIns="0" rtlCol="0" anchor="t">
              <a:spAutoFit/>
            </a:bodyPr>
            <a:lstStyle/>
            <a:p>
              <a:pPr marL="396240" lvl="1" indent="-198120">
                <a:lnSpc>
                  <a:spcPts val="3600"/>
                </a:lnSpc>
                <a:buFont typeface="Arial"/>
                <a:buChar char="•"/>
              </a:pPr>
              <a:r>
                <a:rPr lang="en-US" sz="2400">
                  <a:solidFill>
                    <a:srgbClr val="292929"/>
                  </a:solidFill>
                  <a:latin typeface="Glacial Indifference"/>
                </a:rPr>
                <a:t>Be Punctual</a:t>
              </a:r>
            </a:p>
            <a:p>
              <a:pPr marL="396240" lvl="1" indent="-198120">
                <a:lnSpc>
                  <a:spcPts val="3600"/>
                </a:lnSpc>
                <a:buFont typeface="Arial"/>
                <a:buChar char="•"/>
              </a:pPr>
              <a:r>
                <a:rPr lang="en-US" sz="2400">
                  <a:solidFill>
                    <a:srgbClr val="292929"/>
                  </a:solidFill>
                  <a:latin typeface="Glacial Indifference"/>
                </a:rPr>
                <a:t>Show Professionalism at all points</a:t>
              </a:r>
            </a:p>
            <a:p>
              <a:pPr marL="396240" lvl="1" indent="-198120">
                <a:lnSpc>
                  <a:spcPts val="3600"/>
                </a:lnSpc>
                <a:buFont typeface="Arial"/>
                <a:buChar char="•"/>
              </a:pPr>
              <a:r>
                <a:rPr lang="en-US" sz="2400">
                  <a:solidFill>
                    <a:srgbClr val="292929"/>
                  </a:solidFill>
                  <a:latin typeface="Glacial Indifference"/>
                </a:rPr>
                <a:t>Discipline should be also in the way you dress - sharp formals are better for interview always.</a:t>
              </a:r>
            </a:p>
            <a:p>
              <a:pPr marL="396240" lvl="1" indent="-198120" algn="l">
                <a:lnSpc>
                  <a:spcPts val="3600"/>
                </a:lnSpc>
                <a:buFont typeface="Arial"/>
                <a:buChar char="•"/>
              </a:pPr>
              <a:r>
                <a:rPr lang="en-US" sz="2400">
                  <a:solidFill>
                    <a:srgbClr val="292929"/>
                  </a:solidFill>
                  <a:latin typeface="Glacial Indifference"/>
                </a:rPr>
                <a:t>Show discipline in Calling on time before and after the interview as well</a:t>
              </a:r>
            </a:p>
          </p:txBody>
        </p:sp>
      </p:grpSp>
      <p:sp>
        <p:nvSpPr>
          <p:cNvPr id="56" name="TextBox 56"/>
          <p:cNvSpPr txBox="1"/>
          <p:nvPr/>
        </p:nvSpPr>
        <p:spPr>
          <a:xfrm>
            <a:off x="1028700" y="4594169"/>
            <a:ext cx="7501918" cy="1460612"/>
          </a:xfrm>
          <a:prstGeom prst="rect">
            <a:avLst/>
          </a:prstGeom>
        </p:spPr>
        <p:txBody>
          <a:bodyPr lIns="0" tIns="0" rIns="0" bIns="0" rtlCol="0" anchor="t">
            <a:spAutoFit/>
          </a:bodyPr>
          <a:lstStyle/>
          <a:p>
            <a:pPr>
              <a:lnSpc>
                <a:spcPts val="10440"/>
              </a:lnSpc>
            </a:pPr>
            <a:r>
              <a:rPr lang="en-US" sz="11999" spc="-239">
                <a:solidFill>
                  <a:srgbClr val="FFFFFF"/>
                </a:solidFill>
                <a:latin typeface="Glacial Indifference Bold"/>
              </a:rPr>
              <a:t>Discipline</a:t>
            </a:r>
          </a:p>
        </p:txBody>
      </p:sp>
      <p:pic>
        <p:nvPicPr>
          <p:cNvPr id="57" name="Picture 57"/>
          <p:cNvPicPr>
            <a:picLocks noChangeAspect="1"/>
          </p:cNvPicPr>
          <p:nvPr/>
        </p:nvPicPr>
        <p:blipFill>
          <a:blip r:embed="rId3"/>
          <a:srcRect/>
          <a:stretch>
            <a:fillRect/>
          </a:stretch>
        </p:blipFill>
        <p:spPr>
          <a:xfrm>
            <a:off x="15885789" y="821006"/>
            <a:ext cx="1615797" cy="1615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19999"/>
          </a:blip>
          <a:srcRect t="7825" b="782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231402" y="1280145"/>
            <a:ext cx="13958008" cy="6892559"/>
            <a:chOff x="0" y="0"/>
            <a:chExt cx="18610677" cy="9190079"/>
          </a:xfrm>
        </p:grpSpPr>
        <p:sp>
          <p:nvSpPr>
            <p:cNvPr id="3" name="TextBox 3"/>
            <p:cNvSpPr txBox="1"/>
            <p:nvPr/>
          </p:nvSpPr>
          <p:spPr>
            <a:xfrm>
              <a:off x="0" y="1425257"/>
              <a:ext cx="18433595" cy="6438942"/>
            </a:xfrm>
            <a:prstGeom prst="rect">
              <a:avLst/>
            </a:prstGeom>
          </p:spPr>
          <p:txBody>
            <a:bodyPr lIns="0" tIns="0" rIns="0" bIns="0" rtlCol="0" anchor="t">
              <a:spAutoFit/>
            </a:bodyPr>
            <a:lstStyle/>
            <a:p>
              <a:pPr marL="0" lvl="0" indent="0" algn="ctr">
                <a:lnSpc>
                  <a:spcPts val="9416"/>
                </a:lnSpc>
              </a:pPr>
              <a:r>
                <a:rPr lang="en-US" sz="8800" spc="-484">
                  <a:solidFill>
                    <a:srgbClr val="000000"/>
                  </a:solidFill>
                  <a:latin typeface="Glacial Indifference Bold"/>
                </a:rPr>
                <a:t>Job interview is NOT the test of your knowledge, but the ability to use it at the right time.</a:t>
              </a:r>
            </a:p>
          </p:txBody>
        </p:sp>
        <p:sp>
          <p:nvSpPr>
            <p:cNvPr id="4" name="TextBox 4"/>
            <p:cNvSpPr txBox="1"/>
            <p:nvPr/>
          </p:nvSpPr>
          <p:spPr>
            <a:xfrm>
              <a:off x="0" y="-95250"/>
              <a:ext cx="18610677" cy="703170"/>
            </a:xfrm>
            <a:prstGeom prst="rect">
              <a:avLst/>
            </a:prstGeom>
          </p:spPr>
          <p:txBody>
            <a:bodyPr lIns="0" tIns="0" rIns="0" bIns="0" rtlCol="0" anchor="t">
              <a:spAutoFit/>
            </a:bodyPr>
            <a:lstStyle/>
            <a:p>
              <a:pPr marL="0" lvl="0" indent="0" algn="ctr">
                <a:lnSpc>
                  <a:spcPts val="4549"/>
                </a:lnSpc>
                <a:spcBef>
                  <a:spcPct val="0"/>
                </a:spcBef>
              </a:pPr>
              <a:r>
                <a:rPr lang="en-US" sz="3033" u="none" spc="846">
                  <a:solidFill>
                    <a:srgbClr val="0050F5"/>
                  </a:solidFill>
                  <a:latin typeface="Glacial Indifference"/>
                </a:rPr>
                <a:t>THINK ABOUT IT:</a:t>
              </a:r>
            </a:p>
          </p:txBody>
        </p:sp>
        <p:sp>
          <p:nvSpPr>
            <p:cNvPr id="5" name="TextBox 5"/>
            <p:cNvSpPr txBox="1"/>
            <p:nvPr/>
          </p:nvSpPr>
          <p:spPr>
            <a:xfrm>
              <a:off x="0" y="8492002"/>
              <a:ext cx="18433595" cy="698077"/>
            </a:xfrm>
            <a:prstGeom prst="rect">
              <a:avLst/>
            </a:prstGeom>
          </p:spPr>
          <p:txBody>
            <a:bodyPr lIns="0" tIns="0" rIns="0" bIns="0" rtlCol="0" anchor="t">
              <a:spAutoFit/>
            </a:bodyPr>
            <a:lstStyle/>
            <a:p>
              <a:pPr marL="0" lvl="0" indent="0" algn="ctr">
                <a:lnSpc>
                  <a:spcPts val="4480"/>
                </a:lnSpc>
                <a:spcBef>
                  <a:spcPct val="0"/>
                </a:spcBef>
              </a:pPr>
              <a:endParaRPr/>
            </a:p>
          </p:txBody>
        </p:sp>
      </p:grpSp>
      <p:sp>
        <p:nvSpPr>
          <p:cNvPr id="6" name="AutoShape 6"/>
          <p:cNvSpPr/>
          <p:nvPr/>
        </p:nvSpPr>
        <p:spPr>
          <a:xfrm rot="-5400000">
            <a:off x="14136908" y="5987121"/>
            <a:ext cx="9525" cy="6235259"/>
          </a:xfrm>
          <a:prstGeom prst="rect">
            <a:avLst/>
          </a:prstGeom>
          <a:solidFill>
            <a:srgbClr val="000000">
              <a:alpha val="19607"/>
            </a:srgbClr>
          </a:solidFill>
        </p:spPr>
      </p:sp>
      <p:pic>
        <p:nvPicPr>
          <p:cNvPr id="7" name="Picture 7"/>
          <p:cNvPicPr>
            <a:picLocks noChangeAspect="1"/>
          </p:cNvPicPr>
          <p:nvPr/>
        </p:nvPicPr>
        <p:blipFill>
          <a:blip r:embed="rId3"/>
          <a:srcRect/>
          <a:stretch>
            <a:fillRect/>
          </a:stretch>
        </p:blipFill>
        <p:spPr>
          <a:xfrm>
            <a:off x="15643503" y="7642503"/>
            <a:ext cx="1615797" cy="1615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95185" y="-284459"/>
            <a:ext cx="19065803" cy="10660666"/>
            <a:chOff x="0" y="0"/>
            <a:chExt cx="25421070" cy="14214221"/>
          </a:xfrm>
        </p:grpSpPr>
        <p:sp>
          <p:nvSpPr>
            <p:cNvPr id="3" name="AutoShape 3"/>
            <p:cNvSpPr/>
            <p:nvPr/>
          </p:nvSpPr>
          <p:spPr>
            <a:xfrm>
              <a:off x="2254080" y="144343"/>
              <a:ext cx="12700" cy="14069879"/>
            </a:xfrm>
            <a:prstGeom prst="rect">
              <a:avLst/>
            </a:prstGeom>
            <a:solidFill>
              <a:srgbClr val="FFFFFF">
                <a:alpha val="9803"/>
              </a:srgbClr>
            </a:solidFill>
          </p:spPr>
        </p:sp>
        <p:sp>
          <p:nvSpPr>
            <p:cNvPr id="4" name="AutoShape 4"/>
            <p:cNvSpPr/>
            <p:nvPr/>
          </p:nvSpPr>
          <p:spPr>
            <a:xfrm>
              <a:off x="14172831" y="144343"/>
              <a:ext cx="12700" cy="14069879"/>
            </a:xfrm>
            <a:prstGeom prst="rect">
              <a:avLst/>
            </a:prstGeom>
            <a:solidFill>
              <a:srgbClr val="FFFFFF">
                <a:alpha val="9803"/>
              </a:srgbClr>
            </a:solidFill>
          </p:spPr>
        </p:sp>
        <p:sp>
          <p:nvSpPr>
            <p:cNvPr id="5" name="AutoShape 5"/>
            <p:cNvSpPr/>
            <p:nvPr/>
          </p:nvSpPr>
          <p:spPr>
            <a:xfrm>
              <a:off x="8213456" y="144343"/>
              <a:ext cx="12700" cy="14069879"/>
            </a:xfrm>
            <a:prstGeom prst="rect">
              <a:avLst/>
            </a:prstGeom>
            <a:solidFill>
              <a:srgbClr val="FFFFFF">
                <a:alpha val="9803"/>
              </a:srgbClr>
            </a:solidFill>
          </p:spPr>
        </p:sp>
        <p:sp>
          <p:nvSpPr>
            <p:cNvPr id="6" name="AutoShape 6"/>
            <p:cNvSpPr/>
            <p:nvPr/>
          </p:nvSpPr>
          <p:spPr>
            <a:xfrm>
              <a:off x="20132207" y="144343"/>
              <a:ext cx="12700" cy="14069879"/>
            </a:xfrm>
            <a:prstGeom prst="rect">
              <a:avLst/>
            </a:prstGeom>
            <a:solidFill>
              <a:srgbClr val="FFFFFF">
                <a:alpha val="9803"/>
              </a:srgbClr>
            </a:solidFill>
          </p:spPr>
        </p:sp>
        <p:sp>
          <p:nvSpPr>
            <p:cNvPr id="7" name="AutoShape 7"/>
            <p:cNvSpPr/>
            <p:nvPr/>
          </p:nvSpPr>
          <p:spPr>
            <a:xfrm>
              <a:off x="5233768" y="0"/>
              <a:ext cx="12700" cy="14069879"/>
            </a:xfrm>
            <a:prstGeom prst="rect">
              <a:avLst/>
            </a:prstGeom>
            <a:solidFill>
              <a:srgbClr val="FFFFFF">
                <a:alpha val="9803"/>
              </a:srgbClr>
            </a:solidFill>
          </p:spPr>
        </p:sp>
        <p:sp>
          <p:nvSpPr>
            <p:cNvPr id="8" name="AutoShape 8"/>
            <p:cNvSpPr/>
            <p:nvPr/>
          </p:nvSpPr>
          <p:spPr>
            <a:xfrm>
              <a:off x="17152519" y="0"/>
              <a:ext cx="12700" cy="14069879"/>
            </a:xfrm>
            <a:prstGeom prst="rect">
              <a:avLst/>
            </a:prstGeom>
            <a:solidFill>
              <a:srgbClr val="FFFFFF">
                <a:alpha val="9803"/>
              </a:srgbClr>
            </a:solidFill>
          </p:spPr>
        </p:sp>
        <p:sp>
          <p:nvSpPr>
            <p:cNvPr id="9" name="AutoShape 9"/>
            <p:cNvSpPr/>
            <p:nvPr/>
          </p:nvSpPr>
          <p:spPr>
            <a:xfrm>
              <a:off x="11193144" y="0"/>
              <a:ext cx="12700" cy="14069879"/>
            </a:xfrm>
            <a:prstGeom prst="rect">
              <a:avLst/>
            </a:prstGeom>
            <a:solidFill>
              <a:srgbClr val="FFFFFF">
                <a:alpha val="9803"/>
              </a:srgbClr>
            </a:solidFill>
          </p:spPr>
        </p:sp>
        <p:sp>
          <p:nvSpPr>
            <p:cNvPr id="10" name="AutoShape 10"/>
            <p:cNvSpPr/>
            <p:nvPr/>
          </p:nvSpPr>
          <p:spPr>
            <a:xfrm>
              <a:off x="23111895" y="0"/>
              <a:ext cx="12700" cy="14069879"/>
            </a:xfrm>
            <a:prstGeom prst="rect">
              <a:avLst/>
            </a:prstGeom>
            <a:solidFill>
              <a:srgbClr val="FFFFFF">
                <a:alpha val="9803"/>
              </a:srgbClr>
            </a:solidFill>
          </p:spPr>
        </p:sp>
        <p:sp>
          <p:nvSpPr>
            <p:cNvPr id="11" name="AutoShape 11"/>
            <p:cNvSpPr/>
            <p:nvPr/>
          </p:nvSpPr>
          <p:spPr>
            <a:xfrm>
              <a:off x="3743924" y="0"/>
              <a:ext cx="12700" cy="14069879"/>
            </a:xfrm>
            <a:prstGeom prst="rect">
              <a:avLst/>
            </a:prstGeom>
            <a:solidFill>
              <a:srgbClr val="FFFFFF">
                <a:alpha val="9803"/>
              </a:srgbClr>
            </a:solidFill>
          </p:spPr>
        </p:sp>
        <p:sp>
          <p:nvSpPr>
            <p:cNvPr id="12" name="AutoShape 12"/>
            <p:cNvSpPr/>
            <p:nvPr/>
          </p:nvSpPr>
          <p:spPr>
            <a:xfrm>
              <a:off x="15662675" y="0"/>
              <a:ext cx="12700" cy="14069879"/>
            </a:xfrm>
            <a:prstGeom prst="rect">
              <a:avLst/>
            </a:prstGeom>
            <a:solidFill>
              <a:srgbClr val="FFFFFF">
                <a:alpha val="9803"/>
              </a:srgbClr>
            </a:solidFill>
          </p:spPr>
        </p:sp>
        <p:sp>
          <p:nvSpPr>
            <p:cNvPr id="13" name="AutoShape 13"/>
            <p:cNvSpPr/>
            <p:nvPr/>
          </p:nvSpPr>
          <p:spPr>
            <a:xfrm>
              <a:off x="9703300" y="0"/>
              <a:ext cx="12700" cy="14069879"/>
            </a:xfrm>
            <a:prstGeom prst="rect">
              <a:avLst/>
            </a:prstGeom>
            <a:solidFill>
              <a:srgbClr val="FFFFFF">
                <a:alpha val="9803"/>
              </a:srgbClr>
            </a:solidFill>
          </p:spPr>
        </p:sp>
        <p:sp>
          <p:nvSpPr>
            <p:cNvPr id="14" name="AutoShape 14"/>
            <p:cNvSpPr/>
            <p:nvPr/>
          </p:nvSpPr>
          <p:spPr>
            <a:xfrm>
              <a:off x="21622051" y="0"/>
              <a:ext cx="12700" cy="14069879"/>
            </a:xfrm>
            <a:prstGeom prst="rect">
              <a:avLst/>
            </a:prstGeom>
            <a:solidFill>
              <a:srgbClr val="FFFFFF">
                <a:alpha val="9803"/>
              </a:srgbClr>
            </a:solidFill>
          </p:spPr>
        </p:sp>
        <p:sp>
          <p:nvSpPr>
            <p:cNvPr id="15" name="AutoShape 15"/>
            <p:cNvSpPr/>
            <p:nvPr/>
          </p:nvSpPr>
          <p:spPr>
            <a:xfrm>
              <a:off x="6723612" y="109657"/>
              <a:ext cx="12700" cy="14069879"/>
            </a:xfrm>
            <a:prstGeom prst="rect">
              <a:avLst/>
            </a:prstGeom>
            <a:solidFill>
              <a:srgbClr val="FFFFFF">
                <a:alpha val="9803"/>
              </a:srgbClr>
            </a:solidFill>
          </p:spPr>
        </p:sp>
        <p:sp>
          <p:nvSpPr>
            <p:cNvPr id="16" name="AutoShape 16"/>
            <p:cNvSpPr/>
            <p:nvPr/>
          </p:nvSpPr>
          <p:spPr>
            <a:xfrm>
              <a:off x="18642363" y="109657"/>
              <a:ext cx="12700" cy="14069879"/>
            </a:xfrm>
            <a:prstGeom prst="rect">
              <a:avLst/>
            </a:prstGeom>
            <a:solidFill>
              <a:srgbClr val="FFFFFF">
                <a:alpha val="9803"/>
              </a:srgbClr>
            </a:solidFill>
          </p:spPr>
        </p:sp>
        <p:sp>
          <p:nvSpPr>
            <p:cNvPr id="17" name="AutoShape 17"/>
            <p:cNvSpPr/>
            <p:nvPr/>
          </p:nvSpPr>
          <p:spPr>
            <a:xfrm>
              <a:off x="12682988" y="109657"/>
              <a:ext cx="12700" cy="14069879"/>
            </a:xfrm>
            <a:prstGeom prst="rect">
              <a:avLst/>
            </a:prstGeom>
            <a:solidFill>
              <a:srgbClr val="FFFFFF">
                <a:alpha val="9803"/>
              </a:srgbClr>
            </a:solidFill>
          </p:spPr>
        </p:sp>
        <p:sp>
          <p:nvSpPr>
            <p:cNvPr id="18" name="AutoShape 18"/>
            <p:cNvSpPr/>
            <p:nvPr/>
          </p:nvSpPr>
          <p:spPr>
            <a:xfrm>
              <a:off x="24601739" y="109657"/>
              <a:ext cx="12700" cy="14069879"/>
            </a:xfrm>
            <a:prstGeom prst="rect">
              <a:avLst/>
            </a:prstGeom>
            <a:solidFill>
              <a:srgbClr val="FFFFFF">
                <a:alpha val="9803"/>
              </a:srgbClr>
            </a:solidFill>
          </p:spPr>
        </p:sp>
        <p:sp>
          <p:nvSpPr>
            <p:cNvPr id="19" name="AutoShape 19"/>
            <p:cNvSpPr/>
            <p:nvPr/>
          </p:nvSpPr>
          <p:spPr>
            <a:xfrm>
              <a:off x="1520983" y="144343"/>
              <a:ext cx="12700" cy="14069879"/>
            </a:xfrm>
            <a:prstGeom prst="rect">
              <a:avLst/>
            </a:prstGeom>
            <a:solidFill>
              <a:srgbClr val="FFFFFF">
                <a:alpha val="9803"/>
              </a:srgbClr>
            </a:solidFill>
          </p:spPr>
        </p:sp>
        <p:sp>
          <p:nvSpPr>
            <p:cNvPr id="20" name="AutoShape 20"/>
            <p:cNvSpPr/>
            <p:nvPr/>
          </p:nvSpPr>
          <p:spPr>
            <a:xfrm>
              <a:off x="13439734" y="144343"/>
              <a:ext cx="12700" cy="14069879"/>
            </a:xfrm>
            <a:prstGeom prst="rect">
              <a:avLst/>
            </a:prstGeom>
            <a:solidFill>
              <a:srgbClr val="FFFFFF">
                <a:alpha val="9803"/>
              </a:srgbClr>
            </a:solidFill>
          </p:spPr>
        </p:sp>
        <p:sp>
          <p:nvSpPr>
            <p:cNvPr id="21" name="AutoShape 21"/>
            <p:cNvSpPr/>
            <p:nvPr/>
          </p:nvSpPr>
          <p:spPr>
            <a:xfrm>
              <a:off x="7480358" y="144343"/>
              <a:ext cx="12700" cy="14069879"/>
            </a:xfrm>
            <a:prstGeom prst="rect">
              <a:avLst/>
            </a:prstGeom>
            <a:solidFill>
              <a:srgbClr val="FFFFFF">
                <a:alpha val="9803"/>
              </a:srgbClr>
            </a:solidFill>
          </p:spPr>
        </p:sp>
        <p:sp>
          <p:nvSpPr>
            <p:cNvPr id="22" name="AutoShape 22"/>
            <p:cNvSpPr/>
            <p:nvPr/>
          </p:nvSpPr>
          <p:spPr>
            <a:xfrm>
              <a:off x="19399109" y="144343"/>
              <a:ext cx="12700" cy="14069879"/>
            </a:xfrm>
            <a:prstGeom prst="rect">
              <a:avLst/>
            </a:prstGeom>
            <a:solidFill>
              <a:srgbClr val="FFFFFF">
                <a:alpha val="9803"/>
              </a:srgbClr>
            </a:solidFill>
          </p:spPr>
        </p:sp>
        <p:sp>
          <p:nvSpPr>
            <p:cNvPr id="23" name="AutoShape 23"/>
            <p:cNvSpPr/>
            <p:nvPr/>
          </p:nvSpPr>
          <p:spPr>
            <a:xfrm>
              <a:off x="4500670" y="0"/>
              <a:ext cx="12700" cy="14069879"/>
            </a:xfrm>
            <a:prstGeom prst="rect">
              <a:avLst/>
            </a:prstGeom>
            <a:solidFill>
              <a:srgbClr val="FFFFFF">
                <a:alpha val="9803"/>
              </a:srgbClr>
            </a:solidFill>
          </p:spPr>
        </p:sp>
        <p:sp>
          <p:nvSpPr>
            <p:cNvPr id="24" name="AutoShape 24"/>
            <p:cNvSpPr/>
            <p:nvPr/>
          </p:nvSpPr>
          <p:spPr>
            <a:xfrm>
              <a:off x="16419421" y="0"/>
              <a:ext cx="12700" cy="14069879"/>
            </a:xfrm>
            <a:prstGeom prst="rect">
              <a:avLst/>
            </a:prstGeom>
            <a:solidFill>
              <a:srgbClr val="FFFFFF">
                <a:alpha val="9803"/>
              </a:srgbClr>
            </a:solidFill>
          </p:spPr>
        </p:sp>
        <p:sp>
          <p:nvSpPr>
            <p:cNvPr id="25" name="AutoShape 25"/>
            <p:cNvSpPr/>
            <p:nvPr/>
          </p:nvSpPr>
          <p:spPr>
            <a:xfrm>
              <a:off x="10460046" y="0"/>
              <a:ext cx="12700" cy="14069879"/>
            </a:xfrm>
            <a:prstGeom prst="rect">
              <a:avLst/>
            </a:prstGeom>
            <a:solidFill>
              <a:srgbClr val="FFFFFF">
                <a:alpha val="9803"/>
              </a:srgbClr>
            </a:solidFill>
          </p:spPr>
        </p:sp>
        <p:sp>
          <p:nvSpPr>
            <p:cNvPr id="26" name="AutoShape 26"/>
            <p:cNvSpPr/>
            <p:nvPr/>
          </p:nvSpPr>
          <p:spPr>
            <a:xfrm>
              <a:off x="22378797" y="0"/>
              <a:ext cx="12700" cy="14069879"/>
            </a:xfrm>
            <a:prstGeom prst="rect">
              <a:avLst/>
            </a:prstGeom>
            <a:solidFill>
              <a:srgbClr val="FFFFFF">
                <a:alpha val="9803"/>
              </a:srgbClr>
            </a:solidFill>
          </p:spPr>
        </p:sp>
        <p:sp>
          <p:nvSpPr>
            <p:cNvPr id="27" name="AutoShape 27"/>
            <p:cNvSpPr/>
            <p:nvPr/>
          </p:nvSpPr>
          <p:spPr>
            <a:xfrm>
              <a:off x="3010826" y="0"/>
              <a:ext cx="12700" cy="14069879"/>
            </a:xfrm>
            <a:prstGeom prst="rect">
              <a:avLst/>
            </a:prstGeom>
            <a:solidFill>
              <a:srgbClr val="FFFFFF">
                <a:alpha val="9803"/>
              </a:srgbClr>
            </a:solidFill>
          </p:spPr>
        </p:sp>
        <p:sp>
          <p:nvSpPr>
            <p:cNvPr id="28" name="AutoShape 28"/>
            <p:cNvSpPr/>
            <p:nvPr/>
          </p:nvSpPr>
          <p:spPr>
            <a:xfrm>
              <a:off x="14929577" y="0"/>
              <a:ext cx="12700" cy="14069879"/>
            </a:xfrm>
            <a:prstGeom prst="rect">
              <a:avLst/>
            </a:prstGeom>
            <a:solidFill>
              <a:srgbClr val="FFFFFF">
                <a:alpha val="9803"/>
              </a:srgbClr>
            </a:solidFill>
          </p:spPr>
        </p:sp>
        <p:sp>
          <p:nvSpPr>
            <p:cNvPr id="29" name="AutoShape 29"/>
            <p:cNvSpPr/>
            <p:nvPr/>
          </p:nvSpPr>
          <p:spPr>
            <a:xfrm>
              <a:off x="8970202" y="0"/>
              <a:ext cx="12700" cy="14069879"/>
            </a:xfrm>
            <a:prstGeom prst="rect">
              <a:avLst/>
            </a:prstGeom>
            <a:solidFill>
              <a:srgbClr val="FFFFFF">
                <a:alpha val="9803"/>
              </a:srgbClr>
            </a:solidFill>
          </p:spPr>
        </p:sp>
        <p:sp>
          <p:nvSpPr>
            <p:cNvPr id="30" name="AutoShape 30"/>
            <p:cNvSpPr/>
            <p:nvPr/>
          </p:nvSpPr>
          <p:spPr>
            <a:xfrm>
              <a:off x="20888953" y="0"/>
              <a:ext cx="12700" cy="14069879"/>
            </a:xfrm>
            <a:prstGeom prst="rect">
              <a:avLst/>
            </a:prstGeom>
            <a:solidFill>
              <a:srgbClr val="FFFFFF">
                <a:alpha val="9803"/>
              </a:srgbClr>
            </a:solidFill>
          </p:spPr>
        </p:sp>
        <p:sp>
          <p:nvSpPr>
            <p:cNvPr id="31" name="AutoShape 31"/>
            <p:cNvSpPr/>
            <p:nvPr/>
          </p:nvSpPr>
          <p:spPr>
            <a:xfrm>
              <a:off x="5990514" y="109657"/>
              <a:ext cx="12700" cy="14069879"/>
            </a:xfrm>
            <a:prstGeom prst="rect">
              <a:avLst/>
            </a:prstGeom>
            <a:solidFill>
              <a:srgbClr val="FFFFFF">
                <a:alpha val="9803"/>
              </a:srgbClr>
            </a:solidFill>
          </p:spPr>
        </p:sp>
        <p:sp>
          <p:nvSpPr>
            <p:cNvPr id="32" name="AutoShape 32"/>
            <p:cNvSpPr/>
            <p:nvPr/>
          </p:nvSpPr>
          <p:spPr>
            <a:xfrm>
              <a:off x="17909265" y="109657"/>
              <a:ext cx="12700" cy="14069879"/>
            </a:xfrm>
            <a:prstGeom prst="rect">
              <a:avLst/>
            </a:prstGeom>
            <a:solidFill>
              <a:srgbClr val="FFFFFF">
                <a:alpha val="9803"/>
              </a:srgbClr>
            </a:solidFill>
          </p:spPr>
        </p:sp>
        <p:sp>
          <p:nvSpPr>
            <p:cNvPr id="33" name="AutoShape 33"/>
            <p:cNvSpPr/>
            <p:nvPr/>
          </p:nvSpPr>
          <p:spPr>
            <a:xfrm>
              <a:off x="11949890" y="109657"/>
              <a:ext cx="12700" cy="14069879"/>
            </a:xfrm>
            <a:prstGeom prst="rect">
              <a:avLst/>
            </a:prstGeom>
            <a:solidFill>
              <a:srgbClr val="FFFFFF">
                <a:alpha val="9803"/>
              </a:srgbClr>
            </a:solidFill>
          </p:spPr>
        </p:sp>
        <p:sp>
          <p:nvSpPr>
            <p:cNvPr id="34" name="AutoShape 34"/>
            <p:cNvSpPr/>
            <p:nvPr/>
          </p:nvSpPr>
          <p:spPr>
            <a:xfrm>
              <a:off x="23868641" y="109657"/>
              <a:ext cx="12700" cy="14069879"/>
            </a:xfrm>
            <a:prstGeom prst="rect">
              <a:avLst/>
            </a:prstGeom>
            <a:solidFill>
              <a:srgbClr val="FFFFFF">
                <a:alpha val="9803"/>
              </a:srgbClr>
            </a:solidFill>
          </p:spPr>
        </p:sp>
        <p:sp>
          <p:nvSpPr>
            <p:cNvPr id="35" name="AutoShape 35"/>
            <p:cNvSpPr/>
            <p:nvPr/>
          </p:nvSpPr>
          <p:spPr>
            <a:xfrm rot="-5400000">
              <a:off x="12633240" y="-11491855"/>
              <a:ext cx="12700" cy="25279180"/>
            </a:xfrm>
            <a:prstGeom prst="rect">
              <a:avLst/>
            </a:prstGeom>
            <a:solidFill>
              <a:srgbClr val="FFFFFF">
                <a:alpha val="9803"/>
              </a:srgbClr>
            </a:solidFill>
          </p:spPr>
        </p:sp>
        <p:sp>
          <p:nvSpPr>
            <p:cNvPr id="36" name="AutoShape 36"/>
            <p:cNvSpPr/>
            <p:nvPr/>
          </p:nvSpPr>
          <p:spPr>
            <a:xfrm rot="-5400000">
              <a:off x="12633240" y="-5434061"/>
              <a:ext cx="12700" cy="25279180"/>
            </a:xfrm>
            <a:prstGeom prst="rect">
              <a:avLst/>
            </a:prstGeom>
            <a:solidFill>
              <a:srgbClr val="FFFFFF">
                <a:alpha val="9803"/>
              </a:srgbClr>
            </a:solidFill>
          </p:spPr>
        </p:sp>
        <p:sp>
          <p:nvSpPr>
            <p:cNvPr id="37" name="AutoShape 37"/>
            <p:cNvSpPr/>
            <p:nvPr/>
          </p:nvSpPr>
          <p:spPr>
            <a:xfrm rot="-5400000">
              <a:off x="12633240" y="-8464871"/>
              <a:ext cx="12700" cy="25279180"/>
            </a:xfrm>
            <a:prstGeom prst="rect">
              <a:avLst/>
            </a:prstGeom>
            <a:solidFill>
              <a:srgbClr val="FFFFFF">
                <a:alpha val="9803"/>
              </a:srgbClr>
            </a:solidFill>
          </p:spPr>
        </p:sp>
        <p:sp>
          <p:nvSpPr>
            <p:cNvPr id="38" name="AutoShape 38"/>
            <p:cNvSpPr/>
            <p:nvPr/>
          </p:nvSpPr>
          <p:spPr>
            <a:xfrm rot="-5400000">
              <a:off x="12633240" y="-2407077"/>
              <a:ext cx="12700" cy="25279180"/>
            </a:xfrm>
            <a:prstGeom prst="rect">
              <a:avLst/>
            </a:prstGeom>
            <a:solidFill>
              <a:srgbClr val="FFFFFF">
                <a:alpha val="9803"/>
              </a:srgbClr>
            </a:solidFill>
          </p:spPr>
        </p:sp>
        <p:sp>
          <p:nvSpPr>
            <p:cNvPr id="39" name="AutoShape 39"/>
            <p:cNvSpPr/>
            <p:nvPr/>
          </p:nvSpPr>
          <p:spPr>
            <a:xfrm rot="-5400000">
              <a:off x="12775130" y="-9978363"/>
              <a:ext cx="12700" cy="25279180"/>
            </a:xfrm>
            <a:prstGeom prst="rect">
              <a:avLst/>
            </a:prstGeom>
            <a:solidFill>
              <a:srgbClr val="FFFFFF">
                <a:alpha val="9803"/>
              </a:srgbClr>
            </a:solidFill>
          </p:spPr>
        </p:sp>
        <p:sp>
          <p:nvSpPr>
            <p:cNvPr id="40" name="AutoShape 40"/>
            <p:cNvSpPr/>
            <p:nvPr/>
          </p:nvSpPr>
          <p:spPr>
            <a:xfrm rot="-5400000">
              <a:off x="12775130" y="-3920569"/>
              <a:ext cx="12700" cy="25279180"/>
            </a:xfrm>
            <a:prstGeom prst="rect">
              <a:avLst/>
            </a:prstGeom>
            <a:solidFill>
              <a:srgbClr val="FFFFFF">
                <a:alpha val="9803"/>
              </a:srgbClr>
            </a:solidFill>
          </p:spPr>
        </p:sp>
        <p:sp>
          <p:nvSpPr>
            <p:cNvPr id="41" name="AutoShape 41"/>
            <p:cNvSpPr/>
            <p:nvPr/>
          </p:nvSpPr>
          <p:spPr>
            <a:xfrm rot="-5400000">
              <a:off x="12775130" y="-6951378"/>
              <a:ext cx="12700" cy="25279180"/>
            </a:xfrm>
            <a:prstGeom prst="rect">
              <a:avLst/>
            </a:prstGeom>
            <a:solidFill>
              <a:srgbClr val="FFFFFF">
                <a:alpha val="9803"/>
              </a:srgbClr>
            </a:solidFill>
          </p:spPr>
        </p:sp>
        <p:sp>
          <p:nvSpPr>
            <p:cNvPr id="42" name="AutoShape 42"/>
            <p:cNvSpPr/>
            <p:nvPr/>
          </p:nvSpPr>
          <p:spPr>
            <a:xfrm rot="-5400000">
              <a:off x="12775130" y="-893585"/>
              <a:ext cx="12700" cy="25279180"/>
            </a:xfrm>
            <a:prstGeom prst="rect">
              <a:avLst/>
            </a:prstGeom>
            <a:solidFill>
              <a:srgbClr val="FFFFFF">
                <a:alpha val="9803"/>
              </a:srgbClr>
            </a:solidFill>
          </p:spPr>
        </p:sp>
        <p:sp>
          <p:nvSpPr>
            <p:cNvPr id="43" name="AutoShape 43"/>
            <p:cNvSpPr/>
            <p:nvPr/>
          </p:nvSpPr>
          <p:spPr>
            <a:xfrm rot="-5400000">
              <a:off x="12775130" y="679892"/>
              <a:ext cx="12700" cy="25279180"/>
            </a:xfrm>
            <a:prstGeom prst="rect">
              <a:avLst/>
            </a:prstGeom>
            <a:solidFill>
              <a:srgbClr val="FFFFFF">
                <a:alpha val="9803"/>
              </a:srgbClr>
            </a:solidFill>
          </p:spPr>
        </p:sp>
        <p:sp>
          <p:nvSpPr>
            <p:cNvPr id="44" name="AutoShape 44"/>
            <p:cNvSpPr/>
            <p:nvPr/>
          </p:nvSpPr>
          <p:spPr>
            <a:xfrm rot="-5400000">
              <a:off x="12633240" y="-10735109"/>
              <a:ext cx="12700" cy="25279180"/>
            </a:xfrm>
            <a:prstGeom prst="rect">
              <a:avLst/>
            </a:prstGeom>
            <a:solidFill>
              <a:srgbClr val="FFFFFF">
                <a:alpha val="9803"/>
              </a:srgbClr>
            </a:solidFill>
          </p:spPr>
        </p:sp>
        <p:sp>
          <p:nvSpPr>
            <p:cNvPr id="45" name="AutoShape 45"/>
            <p:cNvSpPr/>
            <p:nvPr/>
          </p:nvSpPr>
          <p:spPr>
            <a:xfrm rot="-5400000">
              <a:off x="12633240" y="-4677315"/>
              <a:ext cx="12700" cy="25279180"/>
            </a:xfrm>
            <a:prstGeom prst="rect">
              <a:avLst/>
            </a:prstGeom>
            <a:solidFill>
              <a:srgbClr val="FFFFFF">
                <a:alpha val="9803"/>
              </a:srgbClr>
            </a:solidFill>
          </p:spPr>
        </p:sp>
        <p:sp>
          <p:nvSpPr>
            <p:cNvPr id="46" name="AutoShape 46"/>
            <p:cNvSpPr/>
            <p:nvPr/>
          </p:nvSpPr>
          <p:spPr>
            <a:xfrm rot="-5400000">
              <a:off x="12633240" y="-7708125"/>
              <a:ext cx="12700" cy="25279180"/>
            </a:xfrm>
            <a:prstGeom prst="rect">
              <a:avLst/>
            </a:prstGeom>
            <a:solidFill>
              <a:srgbClr val="FFFFFF">
                <a:alpha val="9803"/>
              </a:srgbClr>
            </a:solidFill>
          </p:spPr>
        </p:sp>
        <p:sp>
          <p:nvSpPr>
            <p:cNvPr id="47" name="AutoShape 47"/>
            <p:cNvSpPr/>
            <p:nvPr/>
          </p:nvSpPr>
          <p:spPr>
            <a:xfrm rot="-5400000">
              <a:off x="12633240" y="-1650331"/>
              <a:ext cx="12700" cy="25279180"/>
            </a:xfrm>
            <a:prstGeom prst="rect">
              <a:avLst/>
            </a:prstGeom>
            <a:solidFill>
              <a:srgbClr val="FFFFFF">
                <a:alpha val="9803"/>
              </a:srgbClr>
            </a:solidFill>
          </p:spPr>
        </p:sp>
        <p:sp>
          <p:nvSpPr>
            <p:cNvPr id="48" name="AutoShape 48"/>
            <p:cNvSpPr/>
            <p:nvPr/>
          </p:nvSpPr>
          <p:spPr>
            <a:xfrm rot="-5400000">
              <a:off x="12775130" y="-9221617"/>
              <a:ext cx="12700" cy="25279180"/>
            </a:xfrm>
            <a:prstGeom prst="rect">
              <a:avLst/>
            </a:prstGeom>
            <a:solidFill>
              <a:srgbClr val="FFFFFF">
                <a:alpha val="9803"/>
              </a:srgbClr>
            </a:solidFill>
          </p:spPr>
        </p:sp>
        <p:sp>
          <p:nvSpPr>
            <p:cNvPr id="49" name="AutoShape 49"/>
            <p:cNvSpPr/>
            <p:nvPr/>
          </p:nvSpPr>
          <p:spPr>
            <a:xfrm rot="-5400000">
              <a:off x="12775130" y="-3163823"/>
              <a:ext cx="12700" cy="25279180"/>
            </a:xfrm>
            <a:prstGeom prst="rect">
              <a:avLst/>
            </a:prstGeom>
            <a:solidFill>
              <a:srgbClr val="FFFFFF">
                <a:alpha val="9803"/>
              </a:srgbClr>
            </a:solidFill>
          </p:spPr>
        </p:sp>
        <p:sp>
          <p:nvSpPr>
            <p:cNvPr id="50" name="AutoShape 50"/>
            <p:cNvSpPr/>
            <p:nvPr/>
          </p:nvSpPr>
          <p:spPr>
            <a:xfrm rot="-5400000">
              <a:off x="12775130" y="-6194632"/>
              <a:ext cx="12700" cy="25279180"/>
            </a:xfrm>
            <a:prstGeom prst="rect">
              <a:avLst/>
            </a:prstGeom>
            <a:solidFill>
              <a:srgbClr val="FFFFFF">
                <a:alpha val="9803"/>
              </a:srgbClr>
            </a:solidFill>
          </p:spPr>
        </p:sp>
        <p:sp>
          <p:nvSpPr>
            <p:cNvPr id="51" name="AutoShape 51"/>
            <p:cNvSpPr/>
            <p:nvPr/>
          </p:nvSpPr>
          <p:spPr>
            <a:xfrm rot="-5400000">
              <a:off x="12775130" y="-136839"/>
              <a:ext cx="12700" cy="25279180"/>
            </a:xfrm>
            <a:prstGeom prst="rect">
              <a:avLst/>
            </a:prstGeom>
            <a:solidFill>
              <a:srgbClr val="FFFFFF">
                <a:alpha val="9803"/>
              </a:srgbClr>
            </a:solidFill>
          </p:spPr>
        </p:sp>
      </p:grpSp>
      <p:sp>
        <p:nvSpPr>
          <p:cNvPr id="52" name="AutoShape 52"/>
          <p:cNvSpPr/>
          <p:nvPr/>
        </p:nvSpPr>
        <p:spPr>
          <a:xfrm>
            <a:off x="585296" y="2877750"/>
            <a:ext cx="17206090" cy="7409250"/>
          </a:xfrm>
          <a:prstGeom prst="rect">
            <a:avLst/>
          </a:prstGeom>
          <a:solidFill>
            <a:srgbClr val="FFFFFF"/>
          </a:solidFill>
        </p:spPr>
      </p:sp>
      <p:sp>
        <p:nvSpPr>
          <p:cNvPr id="53" name="TextBox 53"/>
          <p:cNvSpPr txBox="1"/>
          <p:nvPr/>
        </p:nvSpPr>
        <p:spPr>
          <a:xfrm>
            <a:off x="1313781" y="1121586"/>
            <a:ext cx="15660437" cy="1464945"/>
          </a:xfrm>
          <a:prstGeom prst="rect">
            <a:avLst/>
          </a:prstGeom>
        </p:spPr>
        <p:txBody>
          <a:bodyPr lIns="0" tIns="0" rIns="0" bIns="0" rtlCol="0" anchor="t">
            <a:spAutoFit/>
          </a:bodyPr>
          <a:lstStyle/>
          <a:p>
            <a:pPr marL="0" lvl="0" indent="0" algn="ctr">
              <a:lnSpc>
                <a:spcPts val="10440"/>
              </a:lnSpc>
              <a:spcBef>
                <a:spcPct val="0"/>
              </a:spcBef>
            </a:pPr>
            <a:r>
              <a:rPr lang="en-US" sz="12000" spc="-240">
                <a:solidFill>
                  <a:srgbClr val="FFFFFF"/>
                </a:solidFill>
                <a:latin typeface="Glacial Indifference Bold"/>
              </a:rPr>
              <a:t>Communication</a:t>
            </a:r>
          </a:p>
        </p:txBody>
      </p:sp>
      <p:grpSp>
        <p:nvGrpSpPr>
          <p:cNvPr id="54" name="Group 54"/>
          <p:cNvGrpSpPr/>
          <p:nvPr/>
        </p:nvGrpSpPr>
        <p:grpSpPr>
          <a:xfrm>
            <a:off x="4004063" y="3522806"/>
            <a:ext cx="4794958" cy="2468929"/>
            <a:chOff x="0" y="0"/>
            <a:chExt cx="6393277" cy="3291906"/>
          </a:xfrm>
        </p:grpSpPr>
        <p:sp>
          <p:nvSpPr>
            <p:cNvPr id="55" name="TextBox 55"/>
            <p:cNvSpPr txBox="1"/>
            <p:nvPr/>
          </p:nvSpPr>
          <p:spPr>
            <a:xfrm>
              <a:off x="0" y="-57150"/>
              <a:ext cx="6393277"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WRITING WELL</a:t>
              </a:r>
            </a:p>
          </p:txBody>
        </p:sp>
        <p:sp>
          <p:nvSpPr>
            <p:cNvPr id="56" name="TextBox 56"/>
            <p:cNvSpPr txBox="1"/>
            <p:nvPr/>
          </p:nvSpPr>
          <p:spPr>
            <a:xfrm>
              <a:off x="0" y="863920"/>
              <a:ext cx="6393277" cy="24279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292929"/>
                  </a:solidFill>
                  <a:latin typeface="Glacial Indifference"/>
                </a:rPr>
                <a:t>Communication is also in the form of emails. Your emails should be timely, polite and to the point. No one is looking for long conversations through emails</a:t>
              </a:r>
            </a:p>
          </p:txBody>
        </p:sp>
      </p:grpSp>
      <p:grpSp>
        <p:nvGrpSpPr>
          <p:cNvPr id="57" name="Group 57"/>
          <p:cNvGrpSpPr/>
          <p:nvPr/>
        </p:nvGrpSpPr>
        <p:grpSpPr>
          <a:xfrm>
            <a:off x="4004063" y="7015030"/>
            <a:ext cx="4794958" cy="2830879"/>
            <a:chOff x="0" y="0"/>
            <a:chExt cx="6393277" cy="3774506"/>
          </a:xfrm>
        </p:grpSpPr>
        <p:sp>
          <p:nvSpPr>
            <p:cNvPr id="58" name="TextBox 58"/>
            <p:cNvSpPr txBox="1"/>
            <p:nvPr/>
          </p:nvSpPr>
          <p:spPr>
            <a:xfrm>
              <a:off x="0" y="-57150"/>
              <a:ext cx="6393277"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ON THE PHONE</a:t>
              </a:r>
            </a:p>
          </p:txBody>
        </p:sp>
        <p:sp>
          <p:nvSpPr>
            <p:cNvPr id="59" name="TextBox 59"/>
            <p:cNvSpPr txBox="1"/>
            <p:nvPr/>
          </p:nvSpPr>
          <p:spPr>
            <a:xfrm>
              <a:off x="0" y="863920"/>
              <a:ext cx="6393277" cy="29105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292929"/>
                  </a:solidFill>
                  <a:latin typeface="Glacial Indifference"/>
                </a:rPr>
                <a:t>Try to be professional, disciplined, precise and polite over a phone call. Saying the same thing again and again will only digress you from the topic and listener will lose interest as well</a:t>
              </a:r>
            </a:p>
          </p:txBody>
        </p:sp>
      </p:grpSp>
      <p:grpSp>
        <p:nvGrpSpPr>
          <p:cNvPr id="60" name="Group 60"/>
          <p:cNvGrpSpPr/>
          <p:nvPr/>
        </p:nvGrpSpPr>
        <p:grpSpPr>
          <a:xfrm>
            <a:off x="10523469" y="3522806"/>
            <a:ext cx="4794958" cy="2830879"/>
            <a:chOff x="0" y="0"/>
            <a:chExt cx="6393277" cy="3774506"/>
          </a:xfrm>
        </p:grpSpPr>
        <p:sp>
          <p:nvSpPr>
            <p:cNvPr id="61" name="TextBox 61"/>
            <p:cNvSpPr txBox="1"/>
            <p:nvPr/>
          </p:nvSpPr>
          <p:spPr>
            <a:xfrm>
              <a:off x="0" y="-57150"/>
              <a:ext cx="6393277"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SPEAKING</a:t>
              </a:r>
            </a:p>
          </p:txBody>
        </p:sp>
        <p:sp>
          <p:nvSpPr>
            <p:cNvPr id="62" name="TextBox 62"/>
            <p:cNvSpPr txBox="1"/>
            <p:nvPr/>
          </p:nvSpPr>
          <p:spPr>
            <a:xfrm>
              <a:off x="0" y="863920"/>
              <a:ext cx="6393277" cy="29105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292929"/>
                  </a:solidFill>
                  <a:latin typeface="Glacial Indifference"/>
                </a:rPr>
                <a:t>When you communicate effectively, you sentences are precise, making sure the pauses are perfect, helping the other person to understand well. It is at the right, pitch and tone. You are using right grammar as well.</a:t>
              </a:r>
            </a:p>
          </p:txBody>
        </p:sp>
      </p:grpSp>
      <p:grpSp>
        <p:nvGrpSpPr>
          <p:cNvPr id="63" name="Group 63"/>
          <p:cNvGrpSpPr/>
          <p:nvPr/>
        </p:nvGrpSpPr>
        <p:grpSpPr>
          <a:xfrm>
            <a:off x="10523469" y="7015030"/>
            <a:ext cx="4794958" cy="2468929"/>
            <a:chOff x="0" y="0"/>
            <a:chExt cx="6393277" cy="3291906"/>
          </a:xfrm>
        </p:grpSpPr>
        <p:sp>
          <p:nvSpPr>
            <p:cNvPr id="64" name="TextBox 64"/>
            <p:cNvSpPr txBox="1"/>
            <p:nvPr/>
          </p:nvSpPr>
          <p:spPr>
            <a:xfrm>
              <a:off x="0" y="-57150"/>
              <a:ext cx="6393277"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ON VIDEO CALLS</a:t>
              </a:r>
            </a:p>
          </p:txBody>
        </p:sp>
        <p:sp>
          <p:nvSpPr>
            <p:cNvPr id="65" name="TextBox 65"/>
            <p:cNvSpPr txBox="1"/>
            <p:nvPr/>
          </p:nvSpPr>
          <p:spPr>
            <a:xfrm>
              <a:off x="0" y="863920"/>
              <a:ext cx="6393277" cy="24279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292929"/>
                  </a:solidFill>
                  <a:latin typeface="Glacial Indifference"/>
                </a:rPr>
                <a:t>Interview over video calls are common. Ensure no noise in your background. The background is not disturbing or too casual. camera and mic are on only as and when required</a:t>
              </a:r>
            </a:p>
          </p:txBody>
        </p:sp>
      </p:grpSp>
      <p:pic>
        <p:nvPicPr>
          <p:cNvPr id="66" name="Picture 66"/>
          <p:cNvPicPr>
            <a:picLocks noChangeAspect="1"/>
          </p:cNvPicPr>
          <p:nvPr/>
        </p:nvPicPr>
        <p:blipFill>
          <a:blip r:embed="rId3"/>
          <a:srcRect/>
          <a:stretch>
            <a:fillRect/>
          </a:stretch>
        </p:blipFill>
        <p:spPr>
          <a:xfrm>
            <a:off x="3193039" y="6951046"/>
            <a:ext cx="621289" cy="621289"/>
          </a:xfrm>
          <a:prstGeom prst="rect">
            <a:avLst/>
          </a:prstGeom>
        </p:spPr>
      </p:pic>
      <p:pic>
        <p:nvPicPr>
          <p:cNvPr id="67" name="Picture 67"/>
          <p:cNvPicPr>
            <a:picLocks noChangeAspect="1"/>
          </p:cNvPicPr>
          <p:nvPr/>
        </p:nvPicPr>
        <p:blipFill>
          <a:blip r:embed="rId4"/>
          <a:srcRect/>
          <a:stretch>
            <a:fillRect/>
          </a:stretch>
        </p:blipFill>
        <p:spPr>
          <a:xfrm>
            <a:off x="9681183" y="3522806"/>
            <a:ext cx="621289" cy="621289"/>
          </a:xfrm>
          <a:prstGeom prst="rect">
            <a:avLst/>
          </a:prstGeom>
        </p:spPr>
      </p:pic>
      <p:pic>
        <p:nvPicPr>
          <p:cNvPr id="68" name="Picture 68"/>
          <p:cNvPicPr>
            <a:picLocks noChangeAspect="1"/>
          </p:cNvPicPr>
          <p:nvPr/>
        </p:nvPicPr>
        <p:blipFill>
          <a:blip r:embed="rId5"/>
          <a:srcRect/>
          <a:stretch>
            <a:fillRect/>
          </a:stretch>
        </p:blipFill>
        <p:spPr>
          <a:xfrm>
            <a:off x="9681183" y="6951046"/>
            <a:ext cx="621289" cy="621289"/>
          </a:xfrm>
          <a:prstGeom prst="rect">
            <a:avLst/>
          </a:prstGeom>
        </p:spPr>
      </p:pic>
      <p:pic>
        <p:nvPicPr>
          <p:cNvPr id="69" name="Picture 69"/>
          <p:cNvPicPr>
            <a:picLocks noChangeAspect="1"/>
          </p:cNvPicPr>
          <p:nvPr/>
        </p:nvPicPr>
        <p:blipFill>
          <a:blip r:embed="rId6"/>
          <a:srcRect/>
          <a:stretch>
            <a:fillRect/>
          </a:stretch>
        </p:blipFill>
        <p:spPr>
          <a:xfrm>
            <a:off x="3193039" y="3522806"/>
            <a:ext cx="621289" cy="621289"/>
          </a:xfrm>
          <a:prstGeom prst="rect">
            <a:avLst/>
          </a:prstGeom>
        </p:spPr>
      </p:pic>
      <p:pic>
        <p:nvPicPr>
          <p:cNvPr id="70" name="Picture 70"/>
          <p:cNvPicPr>
            <a:picLocks noChangeAspect="1"/>
          </p:cNvPicPr>
          <p:nvPr/>
        </p:nvPicPr>
        <p:blipFill>
          <a:blip r:embed="rId7"/>
          <a:srcRect/>
          <a:stretch>
            <a:fillRect/>
          </a:stretch>
        </p:blipFill>
        <p:spPr>
          <a:xfrm>
            <a:off x="15885789" y="821006"/>
            <a:ext cx="1615797" cy="16157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111" r="11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71385" y="-265409"/>
            <a:ext cx="19065803" cy="10660666"/>
            <a:chOff x="0" y="0"/>
            <a:chExt cx="25421070" cy="14214221"/>
          </a:xfrm>
        </p:grpSpPr>
        <p:sp>
          <p:nvSpPr>
            <p:cNvPr id="3" name="AutoShape 3"/>
            <p:cNvSpPr/>
            <p:nvPr/>
          </p:nvSpPr>
          <p:spPr>
            <a:xfrm>
              <a:off x="2254080" y="144343"/>
              <a:ext cx="12700" cy="14069879"/>
            </a:xfrm>
            <a:prstGeom prst="rect">
              <a:avLst/>
            </a:prstGeom>
            <a:solidFill>
              <a:srgbClr val="FFFFFF">
                <a:alpha val="12156"/>
              </a:srgbClr>
            </a:solidFill>
          </p:spPr>
        </p:sp>
        <p:sp>
          <p:nvSpPr>
            <p:cNvPr id="4" name="AutoShape 4"/>
            <p:cNvSpPr/>
            <p:nvPr/>
          </p:nvSpPr>
          <p:spPr>
            <a:xfrm>
              <a:off x="8213456" y="144343"/>
              <a:ext cx="12700" cy="14069879"/>
            </a:xfrm>
            <a:prstGeom prst="rect">
              <a:avLst/>
            </a:prstGeom>
            <a:solidFill>
              <a:srgbClr val="FFFFFF">
                <a:alpha val="12156"/>
              </a:srgbClr>
            </a:solidFill>
          </p:spPr>
        </p:sp>
        <p:sp>
          <p:nvSpPr>
            <p:cNvPr id="5" name="AutoShape 5"/>
            <p:cNvSpPr/>
            <p:nvPr/>
          </p:nvSpPr>
          <p:spPr>
            <a:xfrm>
              <a:off x="5233768" y="0"/>
              <a:ext cx="12700" cy="14069879"/>
            </a:xfrm>
            <a:prstGeom prst="rect">
              <a:avLst/>
            </a:prstGeom>
            <a:solidFill>
              <a:srgbClr val="FFFFFF">
                <a:alpha val="12156"/>
              </a:srgbClr>
            </a:solidFill>
          </p:spPr>
        </p:sp>
        <p:sp>
          <p:nvSpPr>
            <p:cNvPr id="6" name="AutoShape 6"/>
            <p:cNvSpPr/>
            <p:nvPr/>
          </p:nvSpPr>
          <p:spPr>
            <a:xfrm>
              <a:off x="11193144" y="0"/>
              <a:ext cx="12700" cy="14069879"/>
            </a:xfrm>
            <a:prstGeom prst="rect">
              <a:avLst/>
            </a:prstGeom>
            <a:solidFill>
              <a:srgbClr val="FFFFFF">
                <a:alpha val="12156"/>
              </a:srgbClr>
            </a:solidFill>
          </p:spPr>
        </p:sp>
        <p:sp>
          <p:nvSpPr>
            <p:cNvPr id="7" name="AutoShape 7"/>
            <p:cNvSpPr/>
            <p:nvPr/>
          </p:nvSpPr>
          <p:spPr>
            <a:xfrm>
              <a:off x="3743924" y="0"/>
              <a:ext cx="12700" cy="14069879"/>
            </a:xfrm>
            <a:prstGeom prst="rect">
              <a:avLst/>
            </a:prstGeom>
            <a:solidFill>
              <a:srgbClr val="FFFFFF">
                <a:alpha val="12156"/>
              </a:srgbClr>
            </a:solidFill>
          </p:spPr>
        </p:sp>
        <p:sp>
          <p:nvSpPr>
            <p:cNvPr id="8" name="AutoShape 8"/>
            <p:cNvSpPr/>
            <p:nvPr/>
          </p:nvSpPr>
          <p:spPr>
            <a:xfrm>
              <a:off x="9703300" y="0"/>
              <a:ext cx="12700" cy="14069879"/>
            </a:xfrm>
            <a:prstGeom prst="rect">
              <a:avLst/>
            </a:prstGeom>
            <a:solidFill>
              <a:srgbClr val="FFFFFF">
                <a:alpha val="12156"/>
              </a:srgbClr>
            </a:solidFill>
          </p:spPr>
        </p:sp>
        <p:sp>
          <p:nvSpPr>
            <p:cNvPr id="9" name="AutoShape 9"/>
            <p:cNvSpPr/>
            <p:nvPr/>
          </p:nvSpPr>
          <p:spPr>
            <a:xfrm>
              <a:off x="6723612" y="109657"/>
              <a:ext cx="12700" cy="14069879"/>
            </a:xfrm>
            <a:prstGeom prst="rect">
              <a:avLst/>
            </a:prstGeom>
            <a:solidFill>
              <a:srgbClr val="FFFFFF">
                <a:alpha val="12156"/>
              </a:srgbClr>
            </a:solidFill>
          </p:spPr>
        </p:sp>
        <p:sp>
          <p:nvSpPr>
            <p:cNvPr id="10" name="AutoShape 10"/>
            <p:cNvSpPr/>
            <p:nvPr/>
          </p:nvSpPr>
          <p:spPr>
            <a:xfrm>
              <a:off x="1520983" y="144343"/>
              <a:ext cx="12700" cy="14069879"/>
            </a:xfrm>
            <a:prstGeom prst="rect">
              <a:avLst/>
            </a:prstGeom>
            <a:solidFill>
              <a:srgbClr val="FFFFFF">
                <a:alpha val="12156"/>
              </a:srgbClr>
            </a:solidFill>
          </p:spPr>
        </p:sp>
        <p:sp>
          <p:nvSpPr>
            <p:cNvPr id="11" name="AutoShape 11"/>
            <p:cNvSpPr/>
            <p:nvPr/>
          </p:nvSpPr>
          <p:spPr>
            <a:xfrm>
              <a:off x="7480358" y="144343"/>
              <a:ext cx="12700" cy="14069879"/>
            </a:xfrm>
            <a:prstGeom prst="rect">
              <a:avLst/>
            </a:prstGeom>
            <a:solidFill>
              <a:srgbClr val="FFFFFF">
                <a:alpha val="12156"/>
              </a:srgbClr>
            </a:solidFill>
          </p:spPr>
        </p:sp>
        <p:sp>
          <p:nvSpPr>
            <p:cNvPr id="12" name="AutoShape 12"/>
            <p:cNvSpPr/>
            <p:nvPr/>
          </p:nvSpPr>
          <p:spPr>
            <a:xfrm>
              <a:off x="4500670" y="0"/>
              <a:ext cx="12700" cy="14069879"/>
            </a:xfrm>
            <a:prstGeom prst="rect">
              <a:avLst/>
            </a:prstGeom>
            <a:solidFill>
              <a:srgbClr val="FFFFFF">
                <a:alpha val="12156"/>
              </a:srgbClr>
            </a:solidFill>
          </p:spPr>
        </p:sp>
        <p:sp>
          <p:nvSpPr>
            <p:cNvPr id="13" name="AutoShape 13"/>
            <p:cNvSpPr/>
            <p:nvPr/>
          </p:nvSpPr>
          <p:spPr>
            <a:xfrm>
              <a:off x="10460046" y="0"/>
              <a:ext cx="12700" cy="14069879"/>
            </a:xfrm>
            <a:prstGeom prst="rect">
              <a:avLst/>
            </a:prstGeom>
            <a:solidFill>
              <a:srgbClr val="FFFFFF">
                <a:alpha val="12156"/>
              </a:srgbClr>
            </a:solidFill>
          </p:spPr>
        </p:sp>
        <p:sp>
          <p:nvSpPr>
            <p:cNvPr id="14" name="AutoShape 14"/>
            <p:cNvSpPr/>
            <p:nvPr/>
          </p:nvSpPr>
          <p:spPr>
            <a:xfrm>
              <a:off x="3010826" y="0"/>
              <a:ext cx="12700" cy="14069879"/>
            </a:xfrm>
            <a:prstGeom prst="rect">
              <a:avLst/>
            </a:prstGeom>
            <a:solidFill>
              <a:srgbClr val="FFFFFF">
                <a:alpha val="12156"/>
              </a:srgbClr>
            </a:solidFill>
          </p:spPr>
        </p:sp>
        <p:sp>
          <p:nvSpPr>
            <p:cNvPr id="15" name="AutoShape 15"/>
            <p:cNvSpPr/>
            <p:nvPr/>
          </p:nvSpPr>
          <p:spPr>
            <a:xfrm>
              <a:off x="8970202" y="0"/>
              <a:ext cx="12700" cy="14069879"/>
            </a:xfrm>
            <a:prstGeom prst="rect">
              <a:avLst/>
            </a:prstGeom>
            <a:solidFill>
              <a:srgbClr val="FFFFFF">
                <a:alpha val="12156"/>
              </a:srgbClr>
            </a:solidFill>
          </p:spPr>
        </p:sp>
        <p:sp>
          <p:nvSpPr>
            <p:cNvPr id="16" name="AutoShape 16"/>
            <p:cNvSpPr/>
            <p:nvPr/>
          </p:nvSpPr>
          <p:spPr>
            <a:xfrm>
              <a:off x="5990514" y="109657"/>
              <a:ext cx="12700" cy="14069879"/>
            </a:xfrm>
            <a:prstGeom prst="rect">
              <a:avLst/>
            </a:prstGeom>
            <a:solidFill>
              <a:srgbClr val="FFFFFF">
                <a:alpha val="12156"/>
              </a:srgbClr>
            </a:solidFill>
          </p:spPr>
        </p:sp>
        <p:sp>
          <p:nvSpPr>
            <p:cNvPr id="17" name="AutoShape 17"/>
            <p:cNvSpPr/>
            <p:nvPr/>
          </p:nvSpPr>
          <p:spPr>
            <a:xfrm>
              <a:off x="11949890" y="109657"/>
              <a:ext cx="12700" cy="14069879"/>
            </a:xfrm>
            <a:prstGeom prst="rect">
              <a:avLst/>
            </a:prstGeom>
            <a:solidFill>
              <a:srgbClr val="FFFFFF">
                <a:alpha val="12156"/>
              </a:srgbClr>
            </a:solidFill>
          </p:spPr>
        </p:sp>
        <p:sp>
          <p:nvSpPr>
            <p:cNvPr id="18" name="AutoShape 18"/>
            <p:cNvSpPr/>
            <p:nvPr/>
          </p:nvSpPr>
          <p:spPr>
            <a:xfrm rot="-5400000">
              <a:off x="12633240" y="-11491855"/>
              <a:ext cx="12700" cy="25279180"/>
            </a:xfrm>
            <a:prstGeom prst="rect">
              <a:avLst/>
            </a:prstGeom>
            <a:solidFill>
              <a:srgbClr val="FFFFFF">
                <a:alpha val="12156"/>
              </a:srgbClr>
            </a:solidFill>
          </p:spPr>
        </p:sp>
        <p:sp>
          <p:nvSpPr>
            <p:cNvPr id="19" name="AutoShape 19"/>
            <p:cNvSpPr/>
            <p:nvPr/>
          </p:nvSpPr>
          <p:spPr>
            <a:xfrm rot="-5400000">
              <a:off x="12633240" y="-5434061"/>
              <a:ext cx="12700" cy="25279180"/>
            </a:xfrm>
            <a:prstGeom prst="rect">
              <a:avLst/>
            </a:prstGeom>
            <a:solidFill>
              <a:srgbClr val="FFFFFF">
                <a:alpha val="12156"/>
              </a:srgbClr>
            </a:solidFill>
          </p:spPr>
        </p:sp>
        <p:sp>
          <p:nvSpPr>
            <p:cNvPr id="20" name="AutoShape 20"/>
            <p:cNvSpPr/>
            <p:nvPr/>
          </p:nvSpPr>
          <p:spPr>
            <a:xfrm rot="-5400000">
              <a:off x="12633240" y="-8464871"/>
              <a:ext cx="12700" cy="25279180"/>
            </a:xfrm>
            <a:prstGeom prst="rect">
              <a:avLst/>
            </a:prstGeom>
            <a:solidFill>
              <a:srgbClr val="FFFFFF">
                <a:alpha val="12156"/>
              </a:srgbClr>
            </a:solidFill>
          </p:spPr>
        </p:sp>
        <p:sp>
          <p:nvSpPr>
            <p:cNvPr id="21" name="AutoShape 21"/>
            <p:cNvSpPr/>
            <p:nvPr/>
          </p:nvSpPr>
          <p:spPr>
            <a:xfrm rot="-5400000">
              <a:off x="12633240" y="-2407077"/>
              <a:ext cx="12700" cy="25279180"/>
            </a:xfrm>
            <a:prstGeom prst="rect">
              <a:avLst/>
            </a:prstGeom>
            <a:solidFill>
              <a:srgbClr val="FFFFFF">
                <a:alpha val="12156"/>
              </a:srgbClr>
            </a:solidFill>
          </p:spPr>
        </p:sp>
        <p:sp>
          <p:nvSpPr>
            <p:cNvPr id="22" name="AutoShape 22"/>
            <p:cNvSpPr/>
            <p:nvPr/>
          </p:nvSpPr>
          <p:spPr>
            <a:xfrm rot="-5400000">
              <a:off x="12775130" y="-9978363"/>
              <a:ext cx="12700" cy="25279180"/>
            </a:xfrm>
            <a:prstGeom prst="rect">
              <a:avLst/>
            </a:prstGeom>
            <a:solidFill>
              <a:srgbClr val="FFFFFF">
                <a:alpha val="12156"/>
              </a:srgbClr>
            </a:solidFill>
          </p:spPr>
        </p:sp>
        <p:sp>
          <p:nvSpPr>
            <p:cNvPr id="23" name="AutoShape 23"/>
            <p:cNvSpPr/>
            <p:nvPr/>
          </p:nvSpPr>
          <p:spPr>
            <a:xfrm rot="-5400000">
              <a:off x="12775130" y="-3920569"/>
              <a:ext cx="12700" cy="25279180"/>
            </a:xfrm>
            <a:prstGeom prst="rect">
              <a:avLst/>
            </a:prstGeom>
            <a:solidFill>
              <a:srgbClr val="FFFFFF">
                <a:alpha val="12156"/>
              </a:srgbClr>
            </a:solidFill>
          </p:spPr>
        </p:sp>
        <p:sp>
          <p:nvSpPr>
            <p:cNvPr id="24" name="AutoShape 24"/>
            <p:cNvSpPr/>
            <p:nvPr/>
          </p:nvSpPr>
          <p:spPr>
            <a:xfrm rot="-5400000">
              <a:off x="12775130" y="-6951378"/>
              <a:ext cx="12700" cy="25279180"/>
            </a:xfrm>
            <a:prstGeom prst="rect">
              <a:avLst/>
            </a:prstGeom>
            <a:solidFill>
              <a:srgbClr val="FFFFFF">
                <a:alpha val="12156"/>
              </a:srgbClr>
            </a:solidFill>
          </p:spPr>
        </p:sp>
        <p:sp>
          <p:nvSpPr>
            <p:cNvPr id="25" name="AutoShape 25"/>
            <p:cNvSpPr/>
            <p:nvPr/>
          </p:nvSpPr>
          <p:spPr>
            <a:xfrm rot="-5400000">
              <a:off x="12775130" y="-893585"/>
              <a:ext cx="12700" cy="25279180"/>
            </a:xfrm>
            <a:prstGeom prst="rect">
              <a:avLst/>
            </a:prstGeom>
            <a:solidFill>
              <a:srgbClr val="FFFFFF">
                <a:alpha val="12156"/>
              </a:srgbClr>
            </a:solidFill>
          </p:spPr>
        </p:sp>
        <p:sp>
          <p:nvSpPr>
            <p:cNvPr id="26" name="AutoShape 26"/>
            <p:cNvSpPr/>
            <p:nvPr/>
          </p:nvSpPr>
          <p:spPr>
            <a:xfrm rot="-5400000">
              <a:off x="12775130" y="679892"/>
              <a:ext cx="12700" cy="25279180"/>
            </a:xfrm>
            <a:prstGeom prst="rect">
              <a:avLst/>
            </a:prstGeom>
            <a:solidFill>
              <a:srgbClr val="FFFFFF">
                <a:alpha val="12156"/>
              </a:srgbClr>
            </a:solidFill>
          </p:spPr>
        </p:sp>
        <p:sp>
          <p:nvSpPr>
            <p:cNvPr id="27" name="AutoShape 27"/>
            <p:cNvSpPr/>
            <p:nvPr/>
          </p:nvSpPr>
          <p:spPr>
            <a:xfrm rot="-5400000">
              <a:off x="12633240" y="-10735109"/>
              <a:ext cx="12700" cy="25279180"/>
            </a:xfrm>
            <a:prstGeom prst="rect">
              <a:avLst/>
            </a:prstGeom>
            <a:solidFill>
              <a:srgbClr val="FFFFFF">
                <a:alpha val="12156"/>
              </a:srgbClr>
            </a:solidFill>
          </p:spPr>
        </p:sp>
        <p:sp>
          <p:nvSpPr>
            <p:cNvPr id="28" name="AutoShape 28"/>
            <p:cNvSpPr/>
            <p:nvPr/>
          </p:nvSpPr>
          <p:spPr>
            <a:xfrm rot="-5400000">
              <a:off x="12633240" y="-4677315"/>
              <a:ext cx="12700" cy="25279180"/>
            </a:xfrm>
            <a:prstGeom prst="rect">
              <a:avLst/>
            </a:prstGeom>
            <a:solidFill>
              <a:srgbClr val="FFFFFF">
                <a:alpha val="12156"/>
              </a:srgbClr>
            </a:solidFill>
          </p:spPr>
        </p:sp>
        <p:sp>
          <p:nvSpPr>
            <p:cNvPr id="29" name="AutoShape 29"/>
            <p:cNvSpPr/>
            <p:nvPr/>
          </p:nvSpPr>
          <p:spPr>
            <a:xfrm rot="-5400000">
              <a:off x="12633240" y="-7708125"/>
              <a:ext cx="12700" cy="25279180"/>
            </a:xfrm>
            <a:prstGeom prst="rect">
              <a:avLst/>
            </a:prstGeom>
            <a:solidFill>
              <a:srgbClr val="FFFFFF">
                <a:alpha val="12156"/>
              </a:srgbClr>
            </a:solidFill>
          </p:spPr>
        </p:sp>
        <p:sp>
          <p:nvSpPr>
            <p:cNvPr id="30" name="AutoShape 30"/>
            <p:cNvSpPr/>
            <p:nvPr/>
          </p:nvSpPr>
          <p:spPr>
            <a:xfrm rot="-5400000">
              <a:off x="12633240" y="-1650331"/>
              <a:ext cx="12700" cy="25279180"/>
            </a:xfrm>
            <a:prstGeom prst="rect">
              <a:avLst/>
            </a:prstGeom>
            <a:solidFill>
              <a:srgbClr val="FFFFFF">
                <a:alpha val="12156"/>
              </a:srgbClr>
            </a:solidFill>
          </p:spPr>
        </p:sp>
        <p:sp>
          <p:nvSpPr>
            <p:cNvPr id="31" name="AutoShape 31"/>
            <p:cNvSpPr/>
            <p:nvPr/>
          </p:nvSpPr>
          <p:spPr>
            <a:xfrm rot="-5400000">
              <a:off x="12775130" y="-9221617"/>
              <a:ext cx="12700" cy="25279180"/>
            </a:xfrm>
            <a:prstGeom prst="rect">
              <a:avLst/>
            </a:prstGeom>
            <a:solidFill>
              <a:srgbClr val="FFFFFF">
                <a:alpha val="12156"/>
              </a:srgbClr>
            </a:solidFill>
          </p:spPr>
        </p:sp>
        <p:sp>
          <p:nvSpPr>
            <p:cNvPr id="32" name="AutoShape 32"/>
            <p:cNvSpPr/>
            <p:nvPr/>
          </p:nvSpPr>
          <p:spPr>
            <a:xfrm rot="-5400000">
              <a:off x="12775130" y="-3138423"/>
              <a:ext cx="12700" cy="25279180"/>
            </a:xfrm>
            <a:prstGeom prst="rect">
              <a:avLst/>
            </a:prstGeom>
            <a:solidFill>
              <a:srgbClr val="FFFFFF">
                <a:alpha val="12156"/>
              </a:srgbClr>
            </a:solidFill>
          </p:spPr>
        </p:sp>
        <p:sp>
          <p:nvSpPr>
            <p:cNvPr id="33" name="AutoShape 33"/>
            <p:cNvSpPr/>
            <p:nvPr/>
          </p:nvSpPr>
          <p:spPr>
            <a:xfrm rot="-5400000">
              <a:off x="12775130" y="-6194632"/>
              <a:ext cx="12700" cy="25279180"/>
            </a:xfrm>
            <a:prstGeom prst="rect">
              <a:avLst/>
            </a:prstGeom>
            <a:solidFill>
              <a:srgbClr val="FFFFFF">
                <a:alpha val="12156"/>
              </a:srgbClr>
            </a:solidFill>
          </p:spPr>
        </p:sp>
        <p:sp>
          <p:nvSpPr>
            <p:cNvPr id="34" name="AutoShape 34"/>
            <p:cNvSpPr/>
            <p:nvPr/>
          </p:nvSpPr>
          <p:spPr>
            <a:xfrm rot="-5400000">
              <a:off x="12775130" y="-136839"/>
              <a:ext cx="12700" cy="25279180"/>
            </a:xfrm>
            <a:prstGeom prst="rect">
              <a:avLst/>
            </a:prstGeom>
            <a:solidFill>
              <a:srgbClr val="FFFFFF">
                <a:alpha val="12156"/>
              </a:srgbClr>
            </a:solidFill>
          </p:spPr>
        </p:sp>
      </p:grpSp>
      <p:sp>
        <p:nvSpPr>
          <p:cNvPr id="35" name="AutoShape 35"/>
          <p:cNvSpPr/>
          <p:nvPr/>
        </p:nvSpPr>
        <p:spPr>
          <a:xfrm>
            <a:off x="9958238" y="-157152"/>
            <a:ext cx="9525" cy="10552409"/>
          </a:xfrm>
          <a:prstGeom prst="rect">
            <a:avLst/>
          </a:prstGeom>
          <a:solidFill>
            <a:srgbClr val="FFFFFF">
              <a:alpha val="20784"/>
            </a:srgbClr>
          </a:solidFill>
        </p:spPr>
      </p:sp>
      <p:sp>
        <p:nvSpPr>
          <p:cNvPr id="36" name="AutoShape 36"/>
          <p:cNvSpPr/>
          <p:nvPr/>
        </p:nvSpPr>
        <p:spPr>
          <a:xfrm>
            <a:off x="14427770" y="-157152"/>
            <a:ext cx="9525" cy="10552409"/>
          </a:xfrm>
          <a:prstGeom prst="rect">
            <a:avLst/>
          </a:prstGeom>
          <a:solidFill>
            <a:srgbClr val="FFFFFF">
              <a:alpha val="20784"/>
            </a:srgbClr>
          </a:solidFill>
        </p:spPr>
      </p:sp>
      <p:sp>
        <p:nvSpPr>
          <p:cNvPr id="37" name="AutoShape 37"/>
          <p:cNvSpPr/>
          <p:nvPr/>
        </p:nvSpPr>
        <p:spPr>
          <a:xfrm>
            <a:off x="12193004" y="-265409"/>
            <a:ext cx="9525" cy="10552409"/>
          </a:xfrm>
          <a:prstGeom prst="rect">
            <a:avLst/>
          </a:prstGeom>
          <a:solidFill>
            <a:srgbClr val="FFFFFF">
              <a:alpha val="20784"/>
            </a:srgbClr>
          </a:solidFill>
        </p:spPr>
      </p:sp>
      <p:sp>
        <p:nvSpPr>
          <p:cNvPr id="38" name="AutoShape 38"/>
          <p:cNvSpPr/>
          <p:nvPr/>
        </p:nvSpPr>
        <p:spPr>
          <a:xfrm>
            <a:off x="16662536" y="-265409"/>
            <a:ext cx="9525" cy="10552409"/>
          </a:xfrm>
          <a:prstGeom prst="rect">
            <a:avLst/>
          </a:prstGeom>
          <a:solidFill>
            <a:srgbClr val="FFFFFF">
              <a:alpha val="20784"/>
            </a:srgbClr>
          </a:solidFill>
        </p:spPr>
      </p:sp>
      <p:sp>
        <p:nvSpPr>
          <p:cNvPr id="39" name="AutoShape 39"/>
          <p:cNvSpPr/>
          <p:nvPr/>
        </p:nvSpPr>
        <p:spPr>
          <a:xfrm>
            <a:off x="11075621" y="-265409"/>
            <a:ext cx="9525" cy="10552409"/>
          </a:xfrm>
          <a:prstGeom prst="rect">
            <a:avLst/>
          </a:prstGeom>
          <a:solidFill>
            <a:srgbClr val="FFFFFF">
              <a:alpha val="20784"/>
            </a:srgbClr>
          </a:solidFill>
        </p:spPr>
      </p:sp>
      <p:sp>
        <p:nvSpPr>
          <p:cNvPr id="40" name="AutoShape 40"/>
          <p:cNvSpPr/>
          <p:nvPr/>
        </p:nvSpPr>
        <p:spPr>
          <a:xfrm>
            <a:off x="15545153" y="-265409"/>
            <a:ext cx="9525" cy="10552409"/>
          </a:xfrm>
          <a:prstGeom prst="rect">
            <a:avLst/>
          </a:prstGeom>
          <a:solidFill>
            <a:srgbClr val="FFFFFF">
              <a:alpha val="20784"/>
            </a:srgbClr>
          </a:solidFill>
        </p:spPr>
      </p:sp>
      <p:sp>
        <p:nvSpPr>
          <p:cNvPr id="41" name="AutoShape 41"/>
          <p:cNvSpPr/>
          <p:nvPr/>
        </p:nvSpPr>
        <p:spPr>
          <a:xfrm>
            <a:off x="13310387" y="-183166"/>
            <a:ext cx="9525" cy="10552409"/>
          </a:xfrm>
          <a:prstGeom prst="rect">
            <a:avLst/>
          </a:prstGeom>
          <a:solidFill>
            <a:srgbClr val="FFFFFF">
              <a:alpha val="20784"/>
            </a:srgbClr>
          </a:solidFill>
        </p:spPr>
      </p:sp>
      <p:sp>
        <p:nvSpPr>
          <p:cNvPr id="42" name="AutoShape 42"/>
          <p:cNvSpPr/>
          <p:nvPr/>
        </p:nvSpPr>
        <p:spPr>
          <a:xfrm>
            <a:off x="8840855" y="-183166"/>
            <a:ext cx="9525" cy="10552409"/>
          </a:xfrm>
          <a:prstGeom prst="rect">
            <a:avLst/>
          </a:prstGeom>
          <a:solidFill>
            <a:srgbClr val="FFFFFF">
              <a:alpha val="20784"/>
            </a:srgbClr>
          </a:solidFill>
        </p:spPr>
      </p:sp>
      <p:sp>
        <p:nvSpPr>
          <p:cNvPr id="43" name="AutoShape 43"/>
          <p:cNvSpPr/>
          <p:nvPr/>
        </p:nvSpPr>
        <p:spPr>
          <a:xfrm>
            <a:off x="17779919" y="-183166"/>
            <a:ext cx="9525" cy="10552409"/>
          </a:xfrm>
          <a:prstGeom prst="rect">
            <a:avLst/>
          </a:prstGeom>
          <a:solidFill>
            <a:srgbClr val="FFFFFF">
              <a:alpha val="20784"/>
            </a:srgbClr>
          </a:solidFill>
        </p:spPr>
      </p:sp>
      <p:sp>
        <p:nvSpPr>
          <p:cNvPr id="44" name="AutoShape 44"/>
          <p:cNvSpPr/>
          <p:nvPr/>
        </p:nvSpPr>
        <p:spPr>
          <a:xfrm>
            <a:off x="9408415" y="-157152"/>
            <a:ext cx="9525" cy="10552409"/>
          </a:xfrm>
          <a:prstGeom prst="rect">
            <a:avLst/>
          </a:prstGeom>
          <a:solidFill>
            <a:srgbClr val="FFFFFF">
              <a:alpha val="20784"/>
            </a:srgbClr>
          </a:solidFill>
        </p:spPr>
      </p:sp>
      <p:sp>
        <p:nvSpPr>
          <p:cNvPr id="45" name="AutoShape 45"/>
          <p:cNvSpPr/>
          <p:nvPr/>
        </p:nvSpPr>
        <p:spPr>
          <a:xfrm>
            <a:off x="13877947" y="-157152"/>
            <a:ext cx="9525" cy="10552409"/>
          </a:xfrm>
          <a:prstGeom prst="rect">
            <a:avLst/>
          </a:prstGeom>
          <a:solidFill>
            <a:srgbClr val="FFFFFF">
              <a:alpha val="20784"/>
            </a:srgbClr>
          </a:solidFill>
        </p:spPr>
      </p:sp>
      <p:sp>
        <p:nvSpPr>
          <p:cNvPr id="46" name="AutoShape 46"/>
          <p:cNvSpPr/>
          <p:nvPr/>
        </p:nvSpPr>
        <p:spPr>
          <a:xfrm>
            <a:off x="11643181" y="-265409"/>
            <a:ext cx="9525" cy="10552409"/>
          </a:xfrm>
          <a:prstGeom prst="rect">
            <a:avLst/>
          </a:prstGeom>
          <a:solidFill>
            <a:srgbClr val="FFFFFF">
              <a:alpha val="20784"/>
            </a:srgbClr>
          </a:solidFill>
        </p:spPr>
      </p:sp>
      <p:sp>
        <p:nvSpPr>
          <p:cNvPr id="47" name="AutoShape 47"/>
          <p:cNvSpPr/>
          <p:nvPr/>
        </p:nvSpPr>
        <p:spPr>
          <a:xfrm>
            <a:off x="16112712" y="-265409"/>
            <a:ext cx="9525" cy="10552409"/>
          </a:xfrm>
          <a:prstGeom prst="rect">
            <a:avLst/>
          </a:prstGeom>
          <a:solidFill>
            <a:srgbClr val="FFFFFF">
              <a:alpha val="20784"/>
            </a:srgbClr>
          </a:solidFill>
        </p:spPr>
      </p:sp>
      <p:sp>
        <p:nvSpPr>
          <p:cNvPr id="48" name="AutoShape 48"/>
          <p:cNvSpPr/>
          <p:nvPr/>
        </p:nvSpPr>
        <p:spPr>
          <a:xfrm>
            <a:off x="10525798" y="-265409"/>
            <a:ext cx="9525" cy="10552409"/>
          </a:xfrm>
          <a:prstGeom prst="rect">
            <a:avLst/>
          </a:prstGeom>
          <a:solidFill>
            <a:srgbClr val="FFFFFF">
              <a:alpha val="20784"/>
            </a:srgbClr>
          </a:solidFill>
        </p:spPr>
      </p:sp>
      <p:sp>
        <p:nvSpPr>
          <p:cNvPr id="49" name="AutoShape 49"/>
          <p:cNvSpPr/>
          <p:nvPr/>
        </p:nvSpPr>
        <p:spPr>
          <a:xfrm>
            <a:off x="14995330" y="-265409"/>
            <a:ext cx="9525" cy="10552409"/>
          </a:xfrm>
          <a:prstGeom prst="rect">
            <a:avLst/>
          </a:prstGeom>
          <a:solidFill>
            <a:srgbClr val="FFFFFF">
              <a:alpha val="20784"/>
            </a:srgbClr>
          </a:solidFill>
        </p:spPr>
      </p:sp>
      <p:sp>
        <p:nvSpPr>
          <p:cNvPr id="50" name="AutoShape 50"/>
          <p:cNvSpPr/>
          <p:nvPr/>
        </p:nvSpPr>
        <p:spPr>
          <a:xfrm>
            <a:off x="12760564" y="-183166"/>
            <a:ext cx="9525" cy="10552409"/>
          </a:xfrm>
          <a:prstGeom prst="rect">
            <a:avLst/>
          </a:prstGeom>
          <a:solidFill>
            <a:srgbClr val="FFFFFF">
              <a:alpha val="20784"/>
            </a:srgbClr>
          </a:solidFill>
        </p:spPr>
      </p:sp>
      <p:sp>
        <p:nvSpPr>
          <p:cNvPr id="51" name="AutoShape 51"/>
          <p:cNvSpPr/>
          <p:nvPr/>
        </p:nvSpPr>
        <p:spPr>
          <a:xfrm>
            <a:off x="17230095" y="-183166"/>
            <a:ext cx="9525" cy="10552409"/>
          </a:xfrm>
          <a:prstGeom prst="rect">
            <a:avLst/>
          </a:prstGeom>
          <a:solidFill>
            <a:srgbClr val="FFFFFF">
              <a:alpha val="20784"/>
            </a:srgbClr>
          </a:solidFill>
        </p:spPr>
      </p:sp>
      <p:sp>
        <p:nvSpPr>
          <p:cNvPr id="52" name="AutoShape 52"/>
          <p:cNvSpPr/>
          <p:nvPr/>
        </p:nvSpPr>
        <p:spPr>
          <a:xfrm>
            <a:off x="7191375" y="0"/>
            <a:ext cx="11096625" cy="10287000"/>
          </a:xfrm>
          <a:prstGeom prst="rect">
            <a:avLst/>
          </a:prstGeom>
          <a:solidFill>
            <a:srgbClr val="FFFFFF"/>
          </a:solidFill>
        </p:spPr>
      </p:sp>
      <p:grpSp>
        <p:nvGrpSpPr>
          <p:cNvPr id="53" name="Group 53"/>
          <p:cNvGrpSpPr/>
          <p:nvPr/>
        </p:nvGrpSpPr>
        <p:grpSpPr>
          <a:xfrm>
            <a:off x="7191375" y="0"/>
            <a:ext cx="3733800" cy="10287000"/>
            <a:chOff x="0" y="0"/>
            <a:chExt cx="4978400" cy="13716000"/>
          </a:xfrm>
        </p:grpSpPr>
        <p:pic>
          <p:nvPicPr>
            <p:cNvPr id="54" name="Picture 54"/>
            <p:cNvPicPr>
              <a:picLocks noChangeAspect="1"/>
            </p:cNvPicPr>
            <p:nvPr/>
          </p:nvPicPr>
          <p:blipFill>
            <a:blip r:embed="rId3"/>
            <a:srcRect l="12295" r="12295"/>
            <a:stretch>
              <a:fillRect/>
            </a:stretch>
          </p:blipFill>
          <p:spPr>
            <a:xfrm>
              <a:off x="0" y="0"/>
              <a:ext cx="4978400" cy="4402667"/>
            </a:xfrm>
            <a:prstGeom prst="rect">
              <a:avLst/>
            </a:prstGeom>
          </p:spPr>
        </p:pic>
        <p:pic>
          <p:nvPicPr>
            <p:cNvPr id="55" name="Picture 55"/>
            <p:cNvPicPr>
              <a:picLocks noChangeAspect="1"/>
            </p:cNvPicPr>
            <p:nvPr/>
          </p:nvPicPr>
          <p:blipFill>
            <a:blip r:embed="rId4"/>
            <a:srcRect l="12295" r="12295"/>
            <a:stretch>
              <a:fillRect/>
            </a:stretch>
          </p:blipFill>
          <p:spPr>
            <a:xfrm>
              <a:off x="0" y="4656667"/>
              <a:ext cx="4978400" cy="4402667"/>
            </a:xfrm>
            <a:prstGeom prst="rect">
              <a:avLst/>
            </a:prstGeom>
          </p:spPr>
        </p:pic>
        <p:pic>
          <p:nvPicPr>
            <p:cNvPr id="56" name="Picture 56"/>
            <p:cNvPicPr>
              <a:picLocks noChangeAspect="1"/>
            </p:cNvPicPr>
            <p:nvPr/>
          </p:nvPicPr>
          <p:blipFill>
            <a:blip r:embed="rId5"/>
            <a:srcRect l="12307" r="12307"/>
            <a:stretch>
              <a:fillRect/>
            </a:stretch>
          </p:blipFill>
          <p:spPr>
            <a:xfrm>
              <a:off x="0" y="9313333"/>
              <a:ext cx="4978400" cy="4402667"/>
            </a:xfrm>
            <a:prstGeom prst="rect">
              <a:avLst/>
            </a:prstGeom>
          </p:spPr>
        </p:pic>
      </p:grpSp>
      <p:grpSp>
        <p:nvGrpSpPr>
          <p:cNvPr id="57" name="Group 57"/>
          <p:cNvGrpSpPr/>
          <p:nvPr/>
        </p:nvGrpSpPr>
        <p:grpSpPr>
          <a:xfrm>
            <a:off x="12099593" y="7256834"/>
            <a:ext cx="5680326" cy="2544391"/>
            <a:chOff x="0" y="0"/>
            <a:chExt cx="7573768" cy="3392521"/>
          </a:xfrm>
        </p:grpSpPr>
        <p:sp>
          <p:nvSpPr>
            <p:cNvPr id="58" name="TextBox 58"/>
            <p:cNvSpPr txBox="1"/>
            <p:nvPr/>
          </p:nvSpPr>
          <p:spPr>
            <a:xfrm>
              <a:off x="0" y="-57150"/>
              <a:ext cx="7573768"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ATTITUDE</a:t>
              </a:r>
            </a:p>
          </p:txBody>
        </p:sp>
        <p:sp>
          <p:nvSpPr>
            <p:cNvPr id="59" name="TextBox 59"/>
            <p:cNvSpPr txBox="1"/>
            <p:nvPr/>
          </p:nvSpPr>
          <p:spPr>
            <a:xfrm>
              <a:off x="0" y="964535"/>
              <a:ext cx="7573768" cy="24279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545454"/>
                  </a:solidFill>
                  <a:latin typeface="Glacial Indifference"/>
                </a:rPr>
                <a:t>Your personality is also a reflection of your attitude. Be willing to help, eager to learn and polite and humble. At the same time show confidence and leadership qualities  that will help in your selection</a:t>
              </a:r>
            </a:p>
          </p:txBody>
        </p:sp>
      </p:grpSp>
      <p:grpSp>
        <p:nvGrpSpPr>
          <p:cNvPr id="60" name="Group 60"/>
          <p:cNvGrpSpPr/>
          <p:nvPr/>
        </p:nvGrpSpPr>
        <p:grpSpPr>
          <a:xfrm>
            <a:off x="11778542" y="891704"/>
            <a:ext cx="6010902" cy="1820491"/>
            <a:chOff x="0" y="0"/>
            <a:chExt cx="8014535" cy="2427321"/>
          </a:xfrm>
        </p:grpSpPr>
        <p:sp>
          <p:nvSpPr>
            <p:cNvPr id="61" name="TextBox 61"/>
            <p:cNvSpPr txBox="1"/>
            <p:nvPr/>
          </p:nvSpPr>
          <p:spPr>
            <a:xfrm>
              <a:off x="0" y="-57150"/>
              <a:ext cx="8014535"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WHAT YOU WEAR</a:t>
              </a:r>
            </a:p>
          </p:txBody>
        </p:sp>
        <p:sp>
          <p:nvSpPr>
            <p:cNvPr id="62" name="TextBox 62"/>
            <p:cNvSpPr txBox="1"/>
            <p:nvPr/>
          </p:nvSpPr>
          <p:spPr>
            <a:xfrm>
              <a:off x="0" y="964535"/>
              <a:ext cx="8014535" cy="14627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545454"/>
                  </a:solidFill>
                  <a:latin typeface="Glacial Indifference"/>
                </a:rPr>
                <a:t>Personality is the reflection of what you wear. For interview dress in sharp formals, Pay attention to accessories and shoes as well</a:t>
              </a:r>
            </a:p>
          </p:txBody>
        </p:sp>
      </p:grpSp>
      <p:grpSp>
        <p:nvGrpSpPr>
          <p:cNvPr id="63" name="Group 63"/>
          <p:cNvGrpSpPr/>
          <p:nvPr/>
        </p:nvGrpSpPr>
        <p:grpSpPr>
          <a:xfrm>
            <a:off x="11788067" y="3973703"/>
            <a:ext cx="6001377" cy="2182441"/>
            <a:chOff x="0" y="0"/>
            <a:chExt cx="8001835" cy="2909921"/>
          </a:xfrm>
        </p:grpSpPr>
        <p:sp>
          <p:nvSpPr>
            <p:cNvPr id="64" name="TextBox 64"/>
            <p:cNvSpPr txBox="1"/>
            <p:nvPr/>
          </p:nvSpPr>
          <p:spPr>
            <a:xfrm>
              <a:off x="0" y="-57150"/>
              <a:ext cx="8001835" cy="698077"/>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Glacial Indifference Bold"/>
                </a:rPr>
                <a:t>GROOMING</a:t>
              </a:r>
            </a:p>
          </p:txBody>
        </p:sp>
        <p:sp>
          <p:nvSpPr>
            <p:cNvPr id="65" name="TextBox 65"/>
            <p:cNvSpPr txBox="1"/>
            <p:nvPr/>
          </p:nvSpPr>
          <p:spPr>
            <a:xfrm>
              <a:off x="0" y="964535"/>
              <a:ext cx="8001835" cy="1945386"/>
            </a:xfrm>
            <a:prstGeom prst="rect">
              <a:avLst/>
            </a:prstGeom>
          </p:spPr>
          <p:txBody>
            <a:bodyPr lIns="0" tIns="0" rIns="0" bIns="0" rtlCol="0" anchor="t">
              <a:spAutoFit/>
            </a:bodyPr>
            <a:lstStyle/>
            <a:p>
              <a:pPr marL="0" lvl="0" indent="0" algn="l">
                <a:lnSpc>
                  <a:spcPts val="2904"/>
                </a:lnSpc>
                <a:spcBef>
                  <a:spcPct val="0"/>
                </a:spcBef>
              </a:pPr>
              <a:r>
                <a:rPr lang="en-US" sz="2400" spc="-43">
                  <a:solidFill>
                    <a:srgbClr val="545454"/>
                  </a:solidFill>
                  <a:latin typeface="Glacial Indifference"/>
                </a:rPr>
                <a:t>Reaching for an interview, without shaving beard or with chipped nailpolish is also not right. Get groomed well before you reach the interview</a:t>
              </a:r>
            </a:p>
          </p:txBody>
        </p:sp>
      </p:grpSp>
      <p:sp>
        <p:nvSpPr>
          <p:cNvPr id="66" name="TextBox 66"/>
          <p:cNvSpPr txBox="1"/>
          <p:nvPr/>
        </p:nvSpPr>
        <p:spPr>
          <a:xfrm>
            <a:off x="370414" y="4630394"/>
            <a:ext cx="6419567" cy="1164336"/>
          </a:xfrm>
          <a:prstGeom prst="rect">
            <a:avLst/>
          </a:prstGeom>
        </p:spPr>
        <p:txBody>
          <a:bodyPr lIns="0" tIns="0" rIns="0" bIns="0" rtlCol="0" anchor="t">
            <a:spAutoFit/>
          </a:bodyPr>
          <a:lstStyle/>
          <a:p>
            <a:pPr marL="0" lvl="0" indent="0" algn="l">
              <a:lnSpc>
                <a:spcPts val="8352"/>
              </a:lnSpc>
              <a:spcBef>
                <a:spcPct val="0"/>
              </a:spcBef>
            </a:pPr>
            <a:r>
              <a:rPr lang="en-US" sz="9600" spc="-192">
                <a:solidFill>
                  <a:srgbClr val="FFFFFF"/>
                </a:solidFill>
                <a:latin typeface="Glacial Indifference Bold"/>
              </a:rPr>
              <a:t>Personality</a:t>
            </a:r>
          </a:p>
        </p:txBody>
      </p:sp>
      <p:pic>
        <p:nvPicPr>
          <p:cNvPr id="67" name="Picture 67"/>
          <p:cNvPicPr>
            <a:picLocks noChangeAspect="1"/>
          </p:cNvPicPr>
          <p:nvPr/>
        </p:nvPicPr>
        <p:blipFill>
          <a:blip r:embed="rId6"/>
          <a:srcRect/>
          <a:stretch>
            <a:fillRect/>
          </a:stretch>
        </p:blipFill>
        <p:spPr>
          <a:xfrm>
            <a:off x="2772298" y="7642503"/>
            <a:ext cx="1615797" cy="1615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Words>
  <Application>Microsoft Macintosh PowerPoint</Application>
  <PresentationFormat>Custom</PresentationFormat>
  <Paragraphs>62</Paragraphs>
  <Slides>10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Montserrat Classic</vt:lpstr>
      <vt:lpstr>Montserrat Classic Bold</vt:lpstr>
      <vt:lpstr>Glacial Indifference</vt:lpstr>
      <vt:lpstr>Glacial Indifference Bold</vt:lpstr>
      <vt:lpstr>Glacial Indifference Italics</vt:lpstr>
      <vt:lpstr>Glacial Indifference Bold Italics</vt:lpstr>
      <vt:lpstr>Arimo</vt:lpstr>
      <vt:lpstr>Arimo Bold</vt:lpstr>
      <vt:lpstr>Arimo Italics</vt:lpstr>
      <vt:lpstr>Arimo Bold Italics</vt:lpstr>
      <vt:lpstr>Montserrat Light</vt:lpstr>
      <vt:lpstr>Montserrat Light Bold</vt:lpstr>
      <vt:lpstr>Montserrat Light Italics</vt:lpstr>
      <vt:lpstr>Montserrat Light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Settlefield High School</dc:title>
  <cp:lastModifiedBy>Ashutosh</cp:lastModifiedBy>
  <cp:revision>1</cp:revision>
  <dcterms:created xsi:type="dcterms:W3CDTF">2006-08-16T00:00:00Z</dcterms:created>
  <dcterms:modified xsi:type="dcterms:W3CDTF">2020-05-29T06:28:34Z</dcterms:modified>
  <dc:identifier>DAD8yDZFT1Q</dc:identifier>
</cp:coreProperties>
</file>